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ink/ink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0" r:id="rId1"/>
  </p:sldMasterIdLst>
  <p:notesMasterIdLst>
    <p:notesMasterId r:id="rId33"/>
  </p:notesMasterIdLst>
  <p:sldIdLst>
    <p:sldId id="1085" r:id="rId2"/>
    <p:sldId id="1217" r:id="rId3"/>
    <p:sldId id="1238" r:id="rId4"/>
    <p:sldId id="1237" r:id="rId5"/>
    <p:sldId id="1242" r:id="rId6"/>
    <p:sldId id="1243" r:id="rId7"/>
    <p:sldId id="1224" r:id="rId8"/>
    <p:sldId id="1239" r:id="rId9"/>
    <p:sldId id="1240" r:id="rId10"/>
    <p:sldId id="1223" r:id="rId11"/>
    <p:sldId id="1241" r:id="rId12"/>
    <p:sldId id="1107" r:id="rId13"/>
    <p:sldId id="1244" r:id="rId14"/>
    <p:sldId id="1062" r:id="rId15"/>
    <p:sldId id="1042" r:id="rId16"/>
    <p:sldId id="1079" r:id="rId17"/>
    <p:sldId id="1221" r:id="rId18"/>
    <p:sldId id="1245" r:id="rId19"/>
    <p:sldId id="1246" r:id="rId20"/>
    <p:sldId id="1247" r:id="rId21"/>
    <p:sldId id="1248" r:id="rId22"/>
    <p:sldId id="1253" r:id="rId23"/>
    <p:sldId id="1169" r:id="rId24"/>
    <p:sldId id="1249" r:id="rId25"/>
    <p:sldId id="1233" r:id="rId26"/>
    <p:sldId id="1251" r:id="rId27"/>
    <p:sldId id="1250" r:id="rId28"/>
    <p:sldId id="1252" r:id="rId29"/>
    <p:sldId id="1118" r:id="rId30"/>
    <p:sldId id="1234" r:id="rId31"/>
    <p:sldId id="123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F5F5F"/>
    <a:srgbClr val="CE7704"/>
    <a:srgbClr val="B17F49"/>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1" autoAdjust="0"/>
    <p:restoredTop sz="80427" autoAdjust="0"/>
  </p:normalViewPr>
  <p:slideViewPr>
    <p:cSldViewPr>
      <p:cViewPr varScale="1">
        <p:scale>
          <a:sx n="58" d="100"/>
          <a:sy n="58" d="100"/>
        </p:scale>
        <p:origin x="1208"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9225C73-1633-42F1-AB3B-7CB183E5F8B8}">
      <dgm:prSet custT="1"/>
      <dgm:spPr/>
      <dgm:t>
        <a:bodyPr/>
        <a:lstStyle/>
        <a:p>
          <a:pPr>
            <a:lnSpc>
              <a:spcPct val="100000"/>
            </a:lnSpc>
            <a:defRPr cap="all"/>
          </a:pPr>
          <a:r>
            <a:rPr lang="en-US" sz="2300" kern="1200" cap="all" dirty="0">
              <a:solidFill>
                <a:prstClr val="black">
                  <a:hueOff val="0"/>
                  <a:satOff val="0"/>
                  <a:lumOff val="0"/>
                  <a:alphaOff val="0"/>
                </a:prstClr>
              </a:solidFill>
              <a:latin typeface="Calibri" panose="020F0502020204030204"/>
              <a:ea typeface="+mn-ea"/>
              <a:cs typeface="+mn-cs"/>
            </a:rPr>
            <a:t>What is going on?</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Where do we go from here?</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0" presStyleCnt="2"/>
      <dgm:spPr/>
    </dgm:pt>
    <dgm:pt modelId="{DB4CA7C4-FCA1-4127-B20A-2A5C031A3CF4}" type="pres">
      <dgm:prSet presAssocID="{49225C73-1633-42F1-AB3B-7CB183E5F8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nfused person with solid fill"/>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0" presStyleCnt="2" custLinFactNeighborX="-301" custLinFactNeighborY="-19108">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1" presStyleCnt="2"/>
      <dgm:spPr/>
    </dgm:pt>
    <dgm:pt modelId="{39509775-983E-4110-B989-EE2CD6514BE0}" type="pres">
      <dgm:prSet presAssocID="{1C383F32-22E8-4F62-A3E0-BDC3D5F4899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ike with solid fill"/>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1" presStyleCnt="2">
        <dgm:presLayoutVars>
          <dgm:chMax val="1"/>
          <dgm:chPref val="1"/>
        </dgm:presLayoutVars>
      </dgm:prSet>
      <dgm:spPr/>
    </dgm:pt>
  </dgm:ptLst>
  <dgm:cxnLst>
    <dgm:cxn modelId="{A9154303-8225-4248-91DC-1B0156A35F07}" srcId="{01A66772-F185-4D58-B8BB-E9370D7A7A2B}" destId="{49225C73-1633-42F1-AB3B-7CB183E5F8B8}" srcOrd="0"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1" destOrd="0" parTransId="{A7920A2F-3244-4159-AF04-6A1D38B7B317}" sibTransId="{8500F72A-2C6D-4FDF-9C1D-CA691380EB0B}"/>
    <dgm:cxn modelId="{2772E199-56B0-4310-A55E-67D00CA3E59E}" type="presParOf" srcId="{50B3CE7C-E10B-4E23-BD93-03664997C932}" destId="{C998AB0A-577D-44AA-A068-F634DDE7BD47}" srcOrd="0"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1" destOrd="0" presId="urn:microsoft.com/office/officeart/2018/5/layout/IconCircleLabelList"/>
    <dgm:cxn modelId="{3A7F4DB9-1469-4F58-B633-24B7EEE084D1}" type="presParOf" srcId="{50B3CE7C-E10B-4E23-BD93-03664997C932}" destId="{ECFA770B-DE2C-4683-A038-58D0FE44BC27}" srcOrd="2"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8CDD9-0C56-4401-ADB1-8B48DAB2C96F}">
      <dsp:nvSpPr>
        <dsp:cNvPr id="0" name=""/>
        <dsp:cNvSpPr/>
      </dsp:nvSpPr>
      <dsp:spPr>
        <a:xfrm>
          <a:off x="1462556" y="2104"/>
          <a:ext cx="1578375" cy="15783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1798931" y="338479"/>
          <a:ext cx="905625" cy="905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950205" y="1934526"/>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cap="all" dirty="0">
              <a:solidFill>
                <a:prstClr val="black">
                  <a:hueOff val="0"/>
                  <a:satOff val="0"/>
                  <a:lumOff val="0"/>
                  <a:alphaOff val="0"/>
                </a:prstClr>
              </a:solidFill>
              <a:latin typeface="Calibri" panose="020F0502020204030204"/>
              <a:ea typeface="+mn-ea"/>
              <a:cs typeface="+mn-cs"/>
            </a:rPr>
            <a:t>What is going on?</a:t>
          </a:r>
        </a:p>
      </dsp:txBody>
      <dsp:txXfrm>
        <a:off x="950205" y="1934526"/>
        <a:ext cx="2587500" cy="720000"/>
      </dsp:txXfrm>
    </dsp:sp>
    <dsp:sp modelId="{FF93E135-77D6-48A0-8871-9BC93D705D06}">
      <dsp:nvSpPr>
        <dsp:cNvPr id="0" name=""/>
        <dsp:cNvSpPr/>
      </dsp:nvSpPr>
      <dsp:spPr>
        <a:xfrm>
          <a:off x="4502868" y="2104"/>
          <a:ext cx="1578375" cy="15783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4839243" y="338479"/>
          <a:ext cx="905625" cy="9056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3998306" y="2072104"/>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Where do we go from here?</a:t>
          </a:r>
        </a:p>
      </dsp:txBody>
      <dsp:txXfrm>
        <a:off x="3998306" y="2072104"/>
        <a:ext cx="2587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7T15:04:10.834"/>
    </inkml:context>
    <inkml:brush xml:id="br0">
      <inkml:brushProperty name="width" value="0.05" units="cm"/>
      <inkml:brushProperty name="height" value="0.05" units="cm"/>
      <inkml:brushProperty name="color" value="#E71224"/>
    </inkml:brush>
  </inkml:definitions>
  <inkml:trace contextRef="#ctx0" brushRef="#br0">11360 1007 24575,'-27'-2'0,"-1191"-67"-7093,-11 38-507,164 23 6502,-2 38 506,684 0 592,1 16 0,3 18 0,-694 209 0,-50 152 0,41 98 0,429-147 78,447-240 14,-201 172 0,284-201-21,5 4 1,-167 205-1,210-219-37,5 4-1,4 3 1,5 2 0,-55 131-1,86-164 140,3 1 1,3 1-1,4 1 0,3 1 0,-12 132 1,26-156-82,2-1 0,2 1 0,3-1-1,2 0 1,3 0 0,1 0 0,3-2 0,2 1 0,32 71 0,-23-75-92,1 0 0,2-2 0,66 82 0,-46-73 0,3-1 0,77 61 0,-8-23 0,4-6 0,164 86 0,-71-58 0,5-10 0,322 104 0,-265-124 0,484 80 0,526-50 0,5-153 0,-8-121 0,-14-91 0,-105-52 0,-23-83 0,-235-21 0,-757 325 0,-4-6 0,-4-7 0,230-201 0,-303 229 603,-2-3 0,-4-2 0,-2-3 0,54-92 0,-72 96 0,-4-3 1,-3-1-1,-3-2 0,47-163 0,-57 139-828,-5-1 0,-4 0 0,-4-2 0,-5 1 0,-10-133 1,-6 117-370,-6 0 0,-5 2 1,-5 0-1,-50-141 1,22 118 113,-6 3 0,-6 2 1,-6 3-1,-5 3 0,-6 4 1,-6 3-1,-4 5 0,-114-110 1,91 116 479,-4 4 0,-6 6 0,-3 6 0,-5 5 0,-235-119 0,196 129 0,-4 8 0,-3 7 0,-2 9 0,-279-51 0,200 67 0,-485-13 0,-274 108 0,407 29 0,62 10 0,125-9 1365,115-17 5462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7T14:38:00.326"/>
    </inkml:context>
    <inkml:brush xml:id="br0">
      <inkml:brushProperty name="width" value="0.05" units="cm"/>
      <inkml:brushProperty name="height" value="0.05" units="cm"/>
      <inkml:brushProperty name="color" value="#E71224"/>
    </inkml:brush>
  </inkml:definitions>
  <inkml:trace contextRef="#ctx0" brushRef="#br0">6997 419 24575,'-17'-7'0,"-443"-179"0,258 127-1149,-3 10 1,-2 9-1,-297-21 0,145 45-1149,-424 34 1,-320 114 2297,756-64 0,-382 130 0,149 27 0,438-156 0,-259 169 0,310-173 0,3 4 0,4 4 0,-115 126 0,142-132 0,2 3 0,4 3 0,2 1 0,4 3 0,-35 83 0,49-87 100,3 1 1,4 2 0,2 0-1,5 1 1,2 1 0,4 1-1,3 0 1,5 135 0,6-156-31,3 0-1,3 0 1,2-1 0,2 0-1,3-1 1,3-1 0,1 0 0,3-2-1,3 0 1,1-2 0,3-1-1,55 69 1,-43-69-84,3-2-1,1-2 1,79 58 0,-54-52-29,2-4 1,90 43 0,-29-28-19,3-7-1,272 73 1,-151-69 1464,422 44 0,276-69 1004,-648-47-2407,-1-13 0,505-106 0,-583 75 0,-3-10 0,-2-9 0,-5-11 0,229-123 0,-309 132 0,-2-6 0,175-141 0,-237 162 0,-2-4 0,-4-3 0,-2-3 0,-4-3 0,61-93 0,-94 120 0,-2-1 0,-2-1 0,-2-1 0,-3-1 0,18-68 0,-28 78 0,-2-1 0,-3 0 0,-1 0 0,-2 0 0,-2 0 0,-1-1 0,-10-56 0,2 53 0,-2 1 0,-3 0 0,-1 1 0,-3 1 0,-1 0 0,-2 1 0,-29-45 0,6 22 0,-2 2 0,-3 2 0,-80-79 0,-83-54 0,32 53-943,39 43-3772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7T14:36:59.580"/>
    </inkml:context>
    <inkml:brush xml:id="br0">
      <inkml:brushProperty name="width" value="0.05" units="cm"/>
      <inkml:brushProperty name="height" value="0.05" units="cm"/>
      <inkml:brushProperty name="color" value="#E71224"/>
    </inkml:brush>
  </inkml:definitions>
  <inkml:trace contextRef="#ctx0" brushRef="#br0">8993 396 24575,'-15'-9'0,"-31"-19"0,-2 1 0,-66-25 0,-116-28 0,72 35 33,-221-34-1,-177 18-355,198 46-146,-1 15-1,1 16 1,1 16-1,2 15 1,-529 140 0,584-99 469,4 13 0,5 12 0,5 13 0,-381 230 0,440-212 0,6 9 0,8 10 0,6 9 0,8 9 0,-255 300 0,285-272 0,10 8 0,9 6 0,10 7 0,11 6 0,-192 488 0,242-495 0,9 4 0,11 3 0,9 2 0,12 2 0,10 2 0,5 432 0,31-516 0,6-1 0,7 0 0,44 159 0,-36-207 0,6-1 0,4-3 0,5-1 0,4-2 0,66 102 0,-54-113 0,4-3 0,4-3 0,3-3 0,4-4 0,93 77 0,-70-76 0,4-5 0,3-4 0,3-5 0,131 59 0,-64-50 0,2-8 0,3-8 0,296 57 0,-152-63 0,406 12 0,-352-54 0,-1-16 0,0-17 0,-1-17 0,432-102 0,-481 61 0,-3-14 0,-5-13 0,-6-15 0,566-310 0,-648 292 0,-6-11 0,-7-9 0,-8-9 0,-6-9 0,-9-9 0,311-389 0,-317 323 0,-11-8 0,177-351 0,-224 348 0,-13-6 0,130-439 0,-198 523 0,-7-1 0,-9-2 0,-8-2 0,1-261 0,-29 316 0,-7 1 0,-38-200 0,23 226 0,-5 2 0,-5 1 0,-68-152 0,53 162 0,-3 2 0,-5 2 0,-3 3 0,-95-108 0,67 102 0,-3 3 0,-5 5 0,-134-96 0,97 92 0,-3 6 0,-190-87 0,151 95 0,-297-88 0,-89 38-417,-55 58-1251,-40 65 1251,66 37 417,134 14-436,123 1-1743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695FE2-41F9-4E7C-A767-380D884A9731}" type="datetimeFigureOut">
              <a:rPr lang="en-US" smtClean="0"/>
              <a:t>8/11/2023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89D138-4104-44EF-8641-99245138EF0C}" type="slidenum">
              <a:rPr lang="en-US" smtClean="0"/>
              <a:t>‹#›</a:t>
            </a:fld>
            <a:endParaRPr lang="en-US" dirty="0"/>
          </a:p>
        </p:txBody>
      </p:sp>
    </p:spTree>
    <p:extLst>
      <p:ext uri="{BB962C8B-B14F-4D97-AF65-F5344CB8AC3E}">
        <p14:creationId xmlns:p14="http://schemas.microsoft.com/office/powerpoint/2010/main" val="193996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1EBF6D2-2FD6-4A51-A964-0D198A7F7F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A40AADE0-E4A8-48AE-B171-86B542447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248060B6-F078-4241-86A6-B3D27EA608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126B310-8DB7-40A9-B130-70CF885882C0}" type="slidenum">
              <a:rPr lang="en-US" altLang="en-US">
                <a:latin typeface="Arial" panose="020B0604020202020204" pitchFamily="34" charset="0"/>
              </a:rPr>
              <a:pPr>
                <a:spcBef>
                  <a:spcPct val="0"/>
                </a:spcBef>
              </a:pPr>
              <a:t>2</a:t>
            </a:fld>
            <a:endParaRPr lang="en-US" altLang="en-US" dirty="0">
              <a:latin typeface="Arial" panose="020B0604020202020204" pitchFamily="34" charset="0"/>
            </a:endParaRPr>
          </a:p>
        </p:txBody>
      </p:sp>
    </p:spTree>
    <p:extLst>
      <p:ext uri="{BB962C8B-B14F-4D97-AF65-F5344CB8AC3E}">
        <p14:creationId xmlns:p14="http://schemas.microsoft.com/office/powerpoint/2010/main" val="355222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11</a:t>
            </a:fld>
            <a:endParaRPr lang="en-US" dirty="0"/>
          </a:p>
        </p:txBody>
      </p:sp>
    </p:spTree>
    <p:extLst>
      <p:ext uri="{BB962C8B-B14F-4D97-AF65-F5344CB8AC3E}">
        <p14:creationId xmlns:p14="http://schemas.microsoft.com/office/powerpoint/2010/main" val="3797202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19</a:t>
            </a:fld>
            <a:endParaRPr lang="en-US" dirty="0"/>
          </a:p>
        </p:txBody>
      </p:sp>
    </p:spTree>
    <p:extLst>
      <p:ext uri="{BB962C8B-B14F-4D97-AF65-F5344CB8AC3E}">
        <p14:creationId xmlns:p14="http://schemas.microsoft.com/office/powerpoint/2010/main" val="1197963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20</a:t>
            </a:fld>
            <a:endParaRPr lang="en-US" dirty="0"/>
          </a:p>
        </p:txBody>
      </p:sp>
    </p:spTree>
    <p:extLst>
      <p:ext uri="{BB962C8B-B14F-4D97-AF65-F5344CB8AC3E}">
        <p14:creationId xmlns:p14="http://schemas.microsoft.com/office/powerpoint/2010/main" val="2263754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21</a:t>
            </a:fld>
            <a:endParaRPr lang="en-US" dirty="0"/>
          </a:p>
        </p:txBody>
      </p:sp>
    </p:spTree>
    <p:extLst>
      <p:ext uri="{BB962C8B-B14F-4D97-AF65-F5344CB8AC3E}">
        <p14:creationId xmlns:p14="http://schemas.microsoft.com/office/powerpoint/2010/main" val="3136086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22</a:t>
            </a:fld>
            <a:endParaRPr lang="en-US" dirty="0"/>
          </a:p>
        </p:txBody>
      </p:sp>
    </p:spTree>
    <p:extLst>
      <p:ext uri="{BB962C8B-B14F-4D97-AF65-F5344CB8AC3E}">
        <p14:creationId xmlns:p14="http://schemas.microsoft.com/office/powerpoint/2010/main" val="2393341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24</a:t>
            </a:fld>
            <a:endParaRPr lang="en-US" dirty="0"/>
          </a:p>
        </p:txBody>
      </p:sp>
    </p:spTree>
    <p:extLst>
      <p:ext uri="{BB962C8B-B14F-4D97-AF65-F5344CB8AC3E}">
        <p14:creationId xmlns:p14="http://schemas.microsoft.com/office/powerpoint/2010/main" val="3704291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25</a:t>
            </a:fld>
            <a:endParaRPr lang="en-US" dirty="0"/>
          </a:p>
        </p:txBody>
      </p:sp>
    </p:spTree>
    <p:extLst>
      <p:ext uri="{BB962C8B-B14F-4D97-AF65-F5344CB8AC3E}">
        <p14:creationId xmlns:p14="http://schemas.microsoft.com/office/powerpoint/2010/main" val="767128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26</a:t>
            </a:fld>
            <a:endParaRPr lang="en-US" dirty="0"/>
          </a:p>
        </p:txBody>
      </p:sp>
    </p:spTree>
    <p:extLst>
      <p:ext uri="{BB962C8B-B14F-4D97-AF65-F5344CB8AC3E}">
        <p14:creationId xmlns:p14="http://schemas.microsoft.com/office/powerpoint/2010/main" val="248790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27</a:t>
            </a:fld>
            <a:endParaRPr lang="en-US" dirty="0"/>
          </a:p>
        </p:txBody>
      </p:sp>
    </p:spTree>
    <p:extLst>
      <p:ext uri="{BB962C8B-B14F-4D97-AF65-F5344CB8AC3E}">
        <p14:creationId xmlns:p14="http://schemas.microsoft.com/office/powerpoint/2010/main" val="1461975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28</a:t>
            </a:fld>
            <a:endParaRPr lang="en-US" dirty="0"/>
          </a:p>
        </p:txBody>
      </p:sp>
    </p:spTree>
    <p:extLst>
      <p:ext uri="{BB962C8B-B14F-4D97-AF65-F5344CB8AC3E}">
        <p14:creationId xmlns:p14="http://schemas.microsoft.com/office/powerpoint/2010/main" val="238372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3</a:t>
            </a:fld>
            <a:endParaRPr lang="en-US" dirty="0"/>
          </a:p>
        </p:txBody>
      </p:sp>
    </p:spTree>
    <p:extLst>
      <p:ext uri="{BB962C8B-B14F-4D97-AF65-F5344CB8AC3E}">
        <p14:creationId xmlns:p14="http://schemas.microsoft.com/office/powerpoint/2010/main" val="2835445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for all</a:t>
            </a:r>
          </a:p>
        </p:txBody>
      </p:sp>
      <p:sp>
        <p:nvSpPr>
          <p:cNvPr id="4" name="Slide Number Placeholder 3"/>
          <p:cNvSpPr>
            <a:spLocks noGrp="1"/>
          </p:cNvSpPr>
          <p:nvPr>
            <p:ph type="sldNum" sz="quarter" idx="5"/>
          </p:nvPr>
        </p:nvSpPr>
        <p:spPr/>
        <p:txBody>
          <a:bodyPr/>
          <a:lstStyle/>
          <a:p>
            <a:fld id="{1789D138-4104-44EF-8641-99245138EF0C}" type="slidenum">
              <a:rPr lang="en-US" smtClean="0"/>
              <a:t>29</a:t>
            </a:fld>
            <a:endParaRPr lang="en-US" dirty="0"/>
          </a:p>
        </p:txBody>
      </p:sp>
    </p:spTree>
    <p:extLst>
      <p:ext uri="{BB962C8B-B14F-4D97-AF65-F5344CB8AC3E}">
        <p14:creationId xmlns:p14="http://schemas.microsoft.com/office/powerpoint/2010/main" val="336711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in pdf for leaders</a:t>
            </a:r>
          </a:p>
        </p:txBody>
      </p:sp>
      <p:sp>
        <p:nvSpPr>
          <p:cNvPr id="4" name="Slide Number Placeholder 3"/>
          <p:cNvSpPr>
            <a:spLocks noGrp="1"/>
          </p:cNvSpPr>
          <p:nvPr>
            <p:ph type="sldNum" sz="quarter" idx="5"/>
          </p:nvPr>
        </p:nvSpPr>
        <p:spPr/>
        <p:txBody>
          <a:bodyPr/>
          <a:lstStyle/>
          <a:p>
            <a:fld id="{1ACD8EEB-F786-4C1A-A288-1F2AD482344D}" type="slidenum">
              <a:rPr lang="en-US" smtClean="0"/>
              <a:t>30</a:t>
            </a:fld>
            <a:endParaRPr lang="en-US" dirty="0"/>
          </a:p>
        </p:txBody>
      </p:sp>
    </p:spTree>
    <p:extLst>
      <p:ext uri="{BB962C8B-B14F-4D97-AF65-F5344CB8AC3E}">
        <p14:creationId xmlns:p14="http://schemas.microsoft.com/office/powerpoint/2010/main" val="110848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teachers</a:t>
            </a:r>
          </a:p>
        </p:txBody>
      </p:sp>
      <p:sp>
        <p:nvSpPr>
          <p:cNvPr id="4" name="Slide Number Placeholder 3"/>
          <p:cNvSpPr>
            <a:spLocks noGrp="1"/>
          </p:cNvSpPr>
          <p:nvPr>
            <p:ph type="sldNum" sz="quarter" idx="5"/>
          </p:nvPr>
        </p:nvSpPr>
        <p:spPr/>
        <p:txBody>
          <a:bodyPr/>
          <a:lstStyle/>
          <a:p>
            <a:fld id="{1789D138-4104-44EF-8641-99245138EF0C}" type="slidenum">
              <a:rPr lang="en-US" smtClean="0"/>
              <a:t>31</a:t>
            </a:fld>
            <a:endParaRPr lang="en-US" dirty="0"/>
          </a:p>
        </p:txBody>
      </p:sp>
    </p:spTree>
    <p:extLst>
      <p:ext uri="{BB962C8B-B14F-4D97-AF65-F5344CB8AC3E}">
        <p14:creationId xmlns:p14="http://schemas.microsoft.com/office/powerpoint/2010/main" val="134163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4</a:t>
            </a:fld>
            <a:endParaRPr lang="en-US" dirty="0"/>
          </a:p>
        </p:txBody>
      </p:sp>
    </p:spTree>
    <p:extLst>
      <p:ext uri="{BB962C8B-B14F-4D97-AF65-F5344CB8AC3E}">
        <p14:creationId xmlns:p14="http://schemas.microsoft.com/office/powerpoint/2010/main" val="257025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5</a:t>
            </a:fld>
            <a:endParaRPr lang="en-US" dirty="0"/>
          </a:p>
        </p:txBody>
      </p:sp>
    </p:spTree>
    <p:extLst>
      <p:ext uri="{BB962C8B-B14F-4D97-AF65-F5344CB8AC3E}">
        <p14:creationId xmlns:p14="http://schemas.microsoft.com/office/powerpoint/2010/main" val="341925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6</a:t>
            </a:fld>
            <a:endParaRPr lang="en-US" dirty="0"/>
          </a:p>
        </p:txBody>
      </p:sp>
    </p:spTree>
    <p:extLst>
      <p:ext uri="{BB962C8B-B14F-4D97-AF65-F5344CB8AC3E}">
        <p14:creationId xmlns:p14="http://schemas.microsoft.com/office/powerpoint/2010/main" val="4014827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7</a:t>
            </a:fld>
            <a:endParaRPr lang="en-US" dirty="0"/>
          </a:p>
        </p:txBody>
      </p:sp>
    </p:spTree>
    <p:extLst>
      <p:ext uri="{BB962C8B-B14F-4D97-AF65-F5344CB8AC3E}">
        <p14:creationId xmlns:p14="http://schemas.microsoft.com/office/powerpoint/2010/main" val="3680936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8</a:t>
            </a:fld>
            <a:endParaRPr lang="en-US" dirty="0"/>
          </a:p>
        </p:txBody>
      </p:sp>
    </p:spTree>
    <p:extLst>
      <p:ext uri="{BB962C8B-B14F-4D97-AF65-F5344CB8AC3E}">
        <p14:creationId xmlns:p14="http://schemas.microsoft.com/office/powerpoint/2010/main" val="415885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9D138-4104-44EF-8641-99245138EF0C}" type="slidenum">
              <a:rPr lang="en-US" smtClean="0"/>
              <a:t>9</a:t>
            </a:fld>
            <a:endParaRPr lang="en-US" dirty="0"/>
          </a:p>
        </p:txBody>
      </p:sp>
    </p:spTree>
    <p:extLst>
      <p:ext uri="{BB962C8B-B14F-4D97-AF65-F5344CB8AC3E}">
        <p14:creationId xmlns:p14="http://schemas.microsoft.com/office/powerpoint/2010/main" val="628143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D8EEB-F786-4C1A-A288-1F2AD482344D}" type="slidenum">
              <a:rPr lang="en-US" smtClean="0"/>
              <a:t>10</a:t>
            </a:fld>
            <a:endParaRPr lang="en-US" dirty="0"/>
          </a:p>
        </p:txBody>
      </p:sp>
    </p:spTree>
    <p:extLst>
      <p:ext uri="{BB962C8B-B14F-4D97-AF65-F5344CB8AC3E}">
        <p14:creationId xmlns:p14="http://schemas.microsoft.com/office/powerpoint/2010/main" val="328699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A668686C-7577-40B8-9027-51DDA39F2AE8}" type="slidenum">
              <a:rPr lang="en-US" smtClean="0"/>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09750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68686C-7577-40B8-9027-51DDA39F2AE8}" type="slidenum">
              <a:rPr lang="en-US" smtClean="0"/>
              <a:t>‹#›</a:t>
            </a:fld>
            <a:endParaRPr lang="en-US" dirty="0"/>
          </a:p>
        </p:txBody>
      </p:sp>
    </p:spTree>
    <p:extLst>
      <p:ext uri="{BB962C8B-B14F-4D97-AF65-F5344CB8AC3E}">
        <p14:creationId xmlns:p14="http://schemas.microsoft.com/office/powerpoint/2010/main" val="1684959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68686C-7577-40B8-9027-51DDA39F2AE8}" type="slidenum">
              <a:rPr lang="en-US" smtClean="0"/>
              <a:t>‹#›</a:t>
            </a:fld>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1601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93072-70E7-4F33-A65E-5E9BF415AE87}"/>
              </a:ext>
            </a:extLst>
          </p:cNvPr>
          <p:cNvSpPr>
            <a:spLocks noGrp="1"/>
          </p:cNvSpPr>
          <p:nvPr>
            <p:ph type="title" hasCustomPrompt="1"/>
          </p:nvPr>
        </p:nvSpPr>
        <p:spPr/>
        <p:txBody>
          <a:bodyPr/>
          <a:lstStyle>
            <a:lvl1pPr>
              <a:defRPr b="0" i="0">
                <a:solidFill>
                  <a:srgbClr val="00497B"/>
                </a:solidFill>
                <a:latin typeface="Avenir Next" panose="020B0503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73E5B1A2-EA86-4846-9B5D-A1F87E53F15A}"/>
              </a:ext>
            </a:extLst>
          </p:cNvPr>
          <p:cNvPicPr>
            <a:picLocks noChangeAspect="1"/>
          </p:cNvPicPr>
          <p:nvPr userDrawn="1"/>
        </p:nvPicPr>
        <p:blipFill>
          <a:blip r:embed="rId2"/>
          <a:stretch>
            <a:fillRect/>
          </a:stretch>
        </p:blipFill>
        <p:spPr>
          <a:xfrm>
            <a:off x="-75848" y="6484562"/>
            <a:ext cx="9295696" cy="533340"/>
          </a:xfrm>
          <a:prstGeom prst="rect">
            <a:avLst/>
          </a:prstGeom>
        </p:spPr>
      </p:pic>
      <p:sp>
        <p:nvSpPr>
          <p:cNvPr id="9" name="Content Placeholder 2">
            <a:extLst>
              <a:ext uri="{FF2B5EF4-FFF2-40B4-BE49-F238E27FC236}">
                <a16:creationId xmlns:a16="http://schemas.microsoft.com/office/drawing/2014/main" id="{8272A94A-FB19-4A81-AA47-00C4D1EE286D}"/>
              </a:ext>
            </a:extLst>
          </p:cNvPr>
          <p:cNvSpPr>
            <a:spLocks noGrp="1"/>
          </p:cNvSpPr>
          <p:nvPr>
            <p:ph idx="1"/>
          </p:nvPr>
        </p:nvSpPr>
        <p:spPr>
          <a:xfrm>
            <a:off x="628650" y="2055813"/>
            <a:ext cx="7886700" cy="2898572"/>
          </a:xfrm>
        </p:spPr>
        <p:txBody>
          <a:bodyPr/>
          <a:lstStyle>
            <a:lvl1pPr>
              <a:defRPr>
                <a:solidFill>
                  <a:schemeClr val="tx1"/>
                </a:solidFill>
                <a:latin typeface="Avenir Next" panose="020B0503020202020204" pitchFamily="34" charset="0"/>
              </a:defRPr>
            </a:lvl1pPr>
            <a:lvl2pPr>
              <a:defRPr>
                <a:solidFill>
                  <a:schemeClr val="tx1"/>
                </a:solidFill>
                <a:latin typeface="Avenir Next" panose="020B0503020202020204" pitchFamily="34" charset="0"/>
              </a:defRPr>
            </a:lvl2pPr>
            <a:lvl3pPr>
              <a:defRPr>
                <a:solidFill>
                  <a:schemeClr val="tx1"/>
                </a:solidFill>
                <a:latin typeface="Avenir Next" panose="020B0503020202020204" pitchFamily="34" charset="0"/>
              </a:defRPr>
            </a:lvl3pPr>
            <a:lvl4pPr>
              <a:defRPr>
                <a:solidFill>
                  <a:schemeClr val="tx1"/>
                </a:solidFill>
                <a:latin typeface="Avenir Next" panose="020B0503020202020204" pitchFamily="34" charset="0"/>
              </a:defRPr>
            </a:lvl4pPr>
            <a:lvl5pPr>
              <a:defRPr>
                <a:solidFill>
                  <a:schemeClr val="tx1"/>
                </a:solidFill>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747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68686C-7577-40B8-9027-51DDA39F2AE8}" type="slidenum">
              <a:rPr lang="en-US" smtClean="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2898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68686C-7577-40B8-9027-51DDA39F2AE8}" type="slidenum">
              <a:rPr lang="en-US" smtClean="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013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68686C-7577-40B8-9027-51DDA39F2AE8}" type="slidenum">
              <a:rPr lang="en-US" smtClean="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735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668686C-7577-40B8-9027-51DDA39F2AE8}" type="slidenum">
              <a:rPr lang="en-US" smtClean="0"/>
              <a:t>‹#›</a:t>
            </a:fld>
            <a:endParaRPr lang="en-US" dirty="0"/>
          </a:p>
        </p:txBody>
      </p:sp>
    </p:spTree>
    <p:extLst>
      <p:ext uri="{BB962C8B-B14F-4D97-AF65-F5344CB8AC3E}">
        <p14:creationId xmlns:p14="http://schemas.microsoft.com/office/powerpoint/2010/main" val="753333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68686C-7577-40B8-9027-51DDA39F2AE8}" type="slidenum">
              <a:rPr lang="en-US" smtClean="0"/>
              <a:t>‹#›</a:t>
            </a:fld>
            <a:endParaRPr lang="en-US" dirty="0"/>
          </a:p>
        </p:txBody>
      </p:sp>
    </p:spTree>
    <p:extLst>
      <p:ext uri="{BB962C8B-B14F-4D97-AF65-F5344CB8AC3E}">
        <p14:creationId xmlns:p14="http://schemas.microsoft.com/office/powerpoint/2010/main" val="59914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668686C-7577-40B8-9027-51DDA39F2AE8}" type="slidenum">
              <a:rPr lang="en-US" smtClean="0"/>
              <a:t>‹#›</a:t>
            </a:fld>
            <a:endParaRPr lang="en-US" dirty="0"/>
          </a:p>
        </p:txBody>
      </p:sp>
    </p:spTree>
    <p:extLst>
      <p:ext uri="{BB962C8B-B14F-4D97-AF65-F5344CB8AC3E}">
        <p14:creationId xmlns:p14="http://schemas.microsoft.com/office/powerpoint/2010/main" val="265390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8A52E02-5F71-43FC-B21B-CDA76DF3EFF1}" type="datetimeFigureOut">
              <a:rPr lang="en-US" smtClean="0"/>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68686C-7577-40B8-9027-51DDA39F2AE8}" type="slidenum">
              <a:rPr lang="en-US" smtClean="0"/>
              <a:t>‹#›</a:t>
            </a:fld>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3054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B8A52E02-5F71-43FC-B21B-CDA76DF3EFF1}" type="datetimeFigureOut">
              <a:rPr lang="en-US" smtClean="0"/>
              <a:t>8/11/2023</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A668686C-7577-40B8-9027-51DDA39F2AE8}" type="slidenum">
              <a:rPr lang="en-US" smtClean="0"/>
              <a:t>‹#›</a:t>
            </a:fld>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965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8A52E02-5F71-43FC-B21B-CDA76DF3EFF1}" type="datetimeFigureOut">
              <a:rPr lang="en-US" smtClean="0"/>
              <a:t>8/11/2023</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A668686C-7577-40B8-9027-51DDA39F2AE8}" type="slidenum">
              <a:rPr lang="en-US" smtClean="0"/>
              <a:t>‹#›</a:t>
            </a:fld>
            <a:endParaRPr lang="en-US" dirty="0"/>
          </a:p>
        </p:txBody>
      </p:sp>
    </p:spTree>
    <p:extLst>
      <p:ext uri="{BB962C8B-B14F-4D97-AF65-F5344CB8AC3E}">
        <p14:creationId xmlns:p14="http://schemas.microsoft.com/office/powerpoint/2010/main" val="136663598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3244101373"/>
              </p:ext>
            </p:extLst>
          </p:nvPr>
        </p:nvGraphicFramePr>
        <p:xfrm>
          <a:off x="800100" y="2689670"/>
          <a:ext cx="7543800" cy="2794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24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FE02D5-E1D8-9F49-0DA7-11C010C0A4E4}"/>
              </a:ext>
            </a:extLst>
          </p:cNvPr>
          <p:cNvPicPr>
            <a:picLocks noChangeAspect="1"/>
          </p:cNvPicPr>
          <p:nvPr/>
        </p:nvPicPr>
        <p:blipFill rotWithShape="1">
          <a:blip r:embed="rId3"/>
          <a:srcRect l="22862" t="58333" r="33956" b="18393"/>
          <a:stretch/>
        </p:blipFill>
        <p:spPr>
          <a:xfrm>
            <a:off x="81548" y="1855567"/>
            <a:ext cx="8929344" cy="2707116"/>
          </a:xfrm>
          <a:prstGeom prst="rect">
            <a:avLst/>
          </a:prstGeom>
        </p:spPr>
      </p:pic>
    </p:spTree>
    <p:extLst>
      <p:ext uri="{BB962C8B-B14F-4D97-AF65-F5344CB8AC3E}">
        <p14:creationId xmlns:p14="http://schemas.microsoft.com/office/powerpoint/2010/main" val="3049591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1C1AD-C723-9603-06FC-725E01001CC7}"/>
              </a:ext>
            </a:extLst>
          </p:cNvPr>
          <p:cNvPicPr>
            <a:picLocks noChangeAspect="1"/>
          </p:cNvPicPr>
          <p:nvPr/>
        </p:nvPicPr>
        <p:blipFill rotWithShape="1">
          <a:blip r:embed="rId3"/>
          <a:srcRect l="5833" t="10000" r="34166" b="-1852"/>
          <a:stretch/>
        </p:blipFill>
        <p:spPr>
          <a:xfrm>
            <a:off x="914400" y="279400"/>
            <a:ext cx="7315200" cy="62992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5E002D2B-3F4D-C666-36D1-7F6DDCD5158A}"/>
                  </a:ext>
                </a:extLst>
              </p14:cNvPr>
              <p14:cNvContentPartPr/>
              <p14:nvPr/>
            </p14:nvContentPartPr>
            <p14:xfrm>
              <a:off x="4760432" y="4655871"/>
              <a:ext cx="2686680" cy="1572480"/>
            </p14:xfrm>
          </p:contentPart>
        </mc:Choice>
        <mc:Fallback xmlns="">
          <p:pic>
            <p:nvPicPr>
              <p:cNvPr id="4" name="Ink 3">
                <a:extLst>
                  <a:ext uri="{FF2B5EF4-FFF2-40B4-BE49-F238E27FC236}">
                    <a16:creationId xmlns:a16="http://schemas.microsoft.com/office/drawing/2014/main" id="{5E002D2B-3F4D-C666-36D1-7F6DDCD5158A}"/>
                  </a:ext>
                </a:extLst>
              </p:cNvPr>
              <p:cNvPicPr/>
              <p:nvPr/>
            </p:nvPicPr>
            <p:blipFill>
              <a:blip r:embed="rId5"/>
              <a:stretch>
                <a:fillRect/>
              </a:stretch>
            </p:blipFill>
            <p:spPr>
              <a:xfrm>
                <a:off x="4751432" y="4647231"/>
                <a:ext cx="2704320" cy="1590120"/>
              </a:xfrm>
              <a:prstGeom prst="rect">
                <a:avLst/>
              </a:prstGeom>
            </p:spPr>
          </p:pic>
        </mc:Fallback>
      </mc:AlternateContent>
    </p:spTree>
    <p:extLst>
      <p:ext uri="{BB962C8B-B14F-4D97-AF65-F5344CB8AC3E}">
        <p14:creationId xmlns:p14="http://schemas.microsoft.com/office/powerpoint/2010/main" val="208465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3EEAEF-2A12-4AB3-94B5-3686CFF12B3A}"/>
              </a:ext>
            </a:extLst>
          </p:cNvPr>
          <p:cNvPicPr/>
          <p:nvPr/>
        </p:nvPicPr>
        <p:blipFill rotWithShape="1">
          <a:blip r:embed="rId2"/>
          <a:srcRect l="5738" t="9504" r="12647" b="1712"/>
          <a:stretch/>
        </p:blipFill>
        <p:spPr bwMode="auto">
          <a:xfrm>
            <a:off x="1157851" y="1339850"/>
            <a:ext cx="6828299" cy="4178300"/>
          </a:xfrm>
          <a:prstGeom prst="rect">
            <a:avLst/>
          </a:prstGeom>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4957132-5BD2-9F87-AFA0-5A6A9EC00607}"/>
                  </a:ext>
                </a:extLst>
              </p14:cNvPr>
              <p14:cNvContentPartPr/>
              <p14:nvPr/>
            </p14:nvContentPartPr>
            <p14:xfrm rot="20054742">
              <a:off x="3395988" y="2471463"/>
              <a:ext cx="4069440" cy="3327120"/>
            </p14:xfrm>
          </p:contentPart>
        </mc:Choice>
        <mc:Fallback xmlns="">
          <p:pic>
            <p:nvPicPr>
              <p:cNvPr id="2" name="Ink 1">
                <a:extLst>
                  <a:ext uri="{FF2B5EF4-FFF2-40B4-BE49-F238E27FC236}">
                    <a16:creationId xmlns:a16="http://schemas.microsoft.com/office/drawing/2014/main" id="{44957132-5BD2-9F87-AFA0-5A6A9EC00607}"/>
                  </a:ext>
                </a:extLst>
              </p:cNvPr>
              <p:cNvPicPr/>
              <p:nvPr/>
            </p:nvPicPr>
            <p:blipFill>
              <a:blip r:embed="rId4"/>
              <a:stretch>
                <a:fillRect/>
              </a:stretch>
            </p:blipFill>
            <p:spPr>
              <a:xfrm rot="20054742">
                <a:off x="3386988" y="2462463"/>
                <a:ext cx="4087080" cy="3344760"/>
              </a:xfrm>
              <a:prstGeom prst="rect">
                <a:avLst/>
              </a:prstGeom>
            </p:spPr>
          </p:pic>
        </mc:Fallback>
      </mc:AlternateContent>
    </p:spTree>
    <p:extLst>
      <p:ext uri="{BB962C8B-B14F-4D97-AF65-F5344CB8AC3E}">
        <p14:creationId xmlns:p14="http://schemas.microsoft.com/office/powerpoint/2010/main" val="198870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B37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893CB79-7301-5049-CAA2-AF2F648B61F2}"/>
              </a:ext>
            </a:extLst>
          </p:cNvPr>
          <p:cNvPicPr>
            <a:picLocks noChangeAspect="1"/>
          </p:cNvPicPr>
          <p:nvPr/>
        </p:nvPicPr>
        <p:blipFill>
          <a:blip r:embed="rId2">
            <a:extLst>
              <a:ext uri="{28A0092B-C50C-407E-A947-70E740481C1C}">
                <a14:useLocalDpi xmlns:a14="http://schemas.microsoft.com/office/drawing/2010/main" val="0"/>
              </a:ext>
            </a:extLst>
          </a:blip>
          <a:srcRect l="24160" t="15584" r="23477" b="9379"/>
          <a:stretch>
            <a:fillRect/>
          </a:stretch>
        </p:blipFill>
        <p:spPr>
          <a:xfrm>
            <a:off x="988910" y="643467"/>
            <a:ext cx="7166179" cy="5571066"/>
          </a:xfrm>
          <a:prstGeom prst="rect">
            <a:avLst/>
          </a:prstGeom>
        </p:spPr>
      </p:pic>
      <p:sp>
        <p:nvSpPr>
          <p:cNvPr id="4" name="TextBox 3">
            <a:extLst>
              <a:ext uri="{FF2B5EF4-FFF2-40B4-BE49-F238E27FC236}">
                <a16:creationId xmlns:a16="http://schemas.microsoft.com/office/drawing/2014/main" id="{B00750C5-35B2-E22B-8380-BC5FB9D6305A}"/>
              </a:ext>
            </a:extLst>
          </p:cNvPr>
          <p:cNvSpPr txBox="1"/>
          <p:nvPr/>
        </p:nvSpPr>
        <p:spPr>
          <a:xfrm>
            <a:off x="8077200" y="6477000"/>
            <a:ext cx="2514600" cy="369332"/>
          </a:xfrm>
          <a:prstGeom prst="rect">
            <a:avLst/>
          </a:prstGeom>
          <a:noFill/>
        </p:spPr>
        <p:txBody>
          <a:bodyPr wrap="square" rtlCol="0">
            <a:spAutoFit/>
          </a:bodyPr>
          <a:lstStyle/>
          <a:p>
            <a:r>
              <a:rPr lang="en-US" dirty="0"/>
              <a:t>RALLY</a:t>
            </a:r>
          </a:p>
        </p:txBody>
      </p:sp>
    </p:spTree>
    <p:extLst>
      <p:ext uri="{BB962C8B-B14F-4D97-AF65-F5344CB8AC3E}">
        <p14:creationId xmlns:p14="http://schemas.microsoft.com/office/powerpoint/2010/main" val="1943194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C6706-015E-4017-B9E2-6B54DAA627F5}"/>
              </a:ext>
            </a:extLst>
          </p:cNvPr>
          <p:cNvPicPr>
            <a:picLocks noChangeAspect="1"/>
          </p:cNvPicPr>
          <p:nvPr/>
        </p:nvPicPr>
        <p:blipFill rotWithShape="1">
          <a:blip r:embed="rId2"/>
          <a:srcRect l="25013" t="22110" r="33440" b="736"/>
          <a:stretch/>
        </p:blipFill>
        <p:spPr>
          <a:xfrm>
            <a:off x="1580267" y="304800"/>
            <a:ext cx="5908794" cy="6172199"/>
          </a:xfrm>
          <a:prstGeom prst="rect">
            <a:avLst/>
          </a:prstGeom>
        </p:spPr>
      </p:pic>
      <p:sp>
        <p:nvSpPr>
          <p:cNvPr id="9" name="Arrow: Right 8">
            <a:extLst>
              <a:ext uri="{FF2B5EF4-FFF2-40B4-BE49-F238E27FC236}">
                <a16:creationId xmlns:a16="http://schemas.microsoft.com/office/drawing/2014/main" id="{B9EE1C8B-E7E5-4BDA-A133-EEEC4C469BA9}"/>
              </a:ext>
            </a:extLst>
          </p:cNvPr>
          <p:cNvSpPr/>
          <p:nvPr/>
        </p:nvSpPr>
        <p:spPr>
          <a:xfrm>
            <a:off x="941075" y="3886200"/>
            <a:ext cx="1278384" cy="95878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Oval 1">
            <a:extLst>
              <a:ext uri="{FF2B5EF4-FFF2-40B4-BE49-F238E27FC236}">
                <a16:creationId xmlns:a16="http://schemas.microsoft.com/office/drawing/2014/main" id="{58E5B532-88AF-47BC-B3FC-2B54F5E418DC}"/>
              </a:ext>
            </a:extLst>
          </p:cNvPr>
          <p:cNvSpPr/>
          <p:nvPr/>
        </p:nvSpPr>
        <p:spPr>
          <a:xfrm>
            <a:off x="1905000" y="304800"/>
            <a:ext cx="1905000" cy="900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5889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CD780-A078-4978-B01A-E25FB7FA929D}"/>
              </a:ext>
            </a:extLst>
          </p:cNvPr>
          <p:cNvPicPr>
            <a:picLocks noChangeAspect="1"/>
          </p:cNvPicPr>
          <p:nvPr/>
        </p:nvPicPr>
        <p:blipFill rotWithShape="1">
          <a:blip r:embed="rId2"/>
          <a:srcRect t="9799" r="7650"/>
          <a:stretch/>
        </p:blipFill>
        <p:spPr>
          <a:xfrm>
            <a:off x="1" y="857250"/>
            <a:ext cx="9149732" cy="5026981"/>
          </a:xfrm>
          <a:prstGeom prst="rect">
            <a:avLst/>
          </a:prstGeom>
        </p:spPr>
      </p:pic>
      <p:sp>
        <p:nvSpPr>
          <p:cNvPr id="6" name="Oval 5">
            <a:extLst>
              <a:ext uri="{FF2B5EF4-FFF2-40B4-BE49-F238E27FC236}">
                <a16:creationId xmlns:a16="http://schemas.microsoft.com/office/drawing/2014/main" id="{CD3A0215-2639-476C-B20B-81B0CA06161D}"/>
              </a:ext>
            </a:extLst>
          </p:cNvPr>
          <p:cNvSpPr/>
          <p:nvPr/>
        </p:nvSpPr>
        <p:spPr>
          <a:xfrm>
            <a:off x="326254" y="2049077"/>
            <a:ext cx="1677880" cy="12733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41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1CD1FF-90E7-42BB-A8B1-4D6B25AD2698}"/>
              </a:ext>
            </a:extLst>
          </p:cNvPr>
          <p:cNvSpPr txBox="1"/>
          <p:nvPr/>
        </p:nvSpPr>
        <p:spPr>
          <a:xfrm>
            <a:off x="76200" y="762000"/>
            <a:ext cx="9144000" cy="5678478"/>
          </a:xfrm>
          <a:prstGeom prst="rect">
            <a:avLst/>
          </a:prstGeom>
          <a:solidFill>
            <a:schemeClr val="bg1"/>
          </a:solidFill>
        </p:spPr>
        <p:txBody>
          <a:bodyPr wrap="square" rtlCol="0">
            <a:spAutoFit/>
          </a:bodyPr>
          <a:lstStyle/>
          <a:p>
            <a:r>
              <a:rPr lang="en-US" sz="3300" dirty="0">
                <a:solidFill>
                  <a:sysClr val="windowText" lastClr="000000"/>
                </a:solidFill>
                <a:latin typeface="Source Sans Pro" panose="020B0503030403020204" pitchFamily="34" charset="0"/>
                <a:ea typeface="Calibri" panose="020F0502020204030204" pitchFamily="34" charset="0"/>
              </a:rPr>
              <a:t>When parents hear terms like “equity,” “anti-racism,” “cultural competence,” “culturally responsive education,” “restorative justice,” “ethnic studies,” “equitable math,” “whiteness,” they would be fundamentally correct to go to a school board meeting and complain about critical race theory. All of these practices are influenced by and have the same politicized purpose as critical race theory, which—to reiterate—defines itself not merely as a “theory” but also as an activist practice.</a:t>
            </a:r>
            <a:endParaRPr lang="en-US" sz="3300" dirty="0">
              <a:solidFill>
                <a:sysClr val="windowText" lastClr="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1517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4AB69-45CF-4BF1-9D5A-C4169A4F20FE}"/>
              </a:ext>
            </a:extLst>
          </p:cNvPr>
          <p:cNvSpPr>
            <a:spLocks noGrp="1"/>
          </p:cNvSpPr>
          <p:nvPr>
            <p:ph type="title"/>
          </p:nvPr>
        </p:nvSpPr>
        <p:spPr>
          <a:xfrm>
            <a:off x="1676400" y="152400"/>
            <a:ext cx="5918780" cy="1229912"/>
          </a:xfrm>
        </p:spPr>
        <p:txBody>
          <a:bodyPr vert="horz" lIns="68580" tIns="34290" rIns="68580" bIns="0" rtlCol="0" anchor="b">
            <a:normAutofit/>
          </a:bodyPr>
          <a:lstStyle/>
          <a:p>
            <a:r>
              <a:rPr lang="en-US" sz="3600" dirty="0"/>
              <a:t>We’ve been here before</a:t>
            </a:r>
          </a:p>
        </p:txBody>
      </p:sp>
      <p:pic>
        <p:nvPicPr>
          <p:cNvPr id="16" name="Picture 15" descr="Graphical user interface, website&#10;&#10;Description automatically generated">
            <a:extLst>
              <a:ext uri="{FF2B5EF4-FFF2-40B4-BE49-F238E27FC236}">
                <a16:creationId xmlns:a16="http://schemas.microsoft.com/office/drawing/2014/main" id="{859166BF-3FF3-40A6-ABD1-E6A644228312}"/>
              </a:ext>
            </a:extLst>
          </p:cNvPr>
          <p:cNvPicPr>
            <a:picLocks noChangeAspect="1"/>
          </p:cNvPicPr>
          <p:nvPr/>
        </p:nvPicPr>
        <p:blipFill rotWithShape="1">
          <a:blip r:embed="rId2"/>
          <a:srcRect l="43056" t="18613" r="25748" b="10352"/>
          <a:stretch/>
        </p:blipFill>
        <p:spPr bwMode="auto">
          <a:xfrm>
            <a:off x="2856824" y="1600200"/>
            <a:ext cx="3430352" cy="4393741"/>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201183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EBD4174-A971-AC37-673D-E70F398FFAAC}"/>
              </a:ext>
            </a:extLst>
          </p:cNvPr>
          <p:cNvSpPr>
            <a:spLocks noGrp="1"/>
          </p:cNvSpPr>
          <p:nvPr>
            <p:ph idx="1"/>
          </p:nvPr>
        </p:nvSpPr>
        <p:spPr>
          <a:xfrm>
            <a:off x="609600" y="838200"/>
            <a:ext cx="7848599" cy="5333999"/>
          </a:xfrm>
        </p:spPr>
        <p:txBody>
          <a:bodyPr>
            <a:normAutofit lnSpcReduction="10000"/>
          </a:bodyPr>
          <a:lstStyle/>
          <a:p>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rather than providing professional development or other supports to help teachers respond in this challenging context, many [leaders] instead tried to avoid the issue” (Rogers, et al., 2022, p. 24). </a:t>
            </a:r>
          </a:p>
          <a:p>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turn, teachers report fears that parents will ruin their careers and that leaders will not support their curricular decisions (Jochim et al., 2023).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4757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61B0F-C614-0194-0DEC-E82798C336E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FD2B22B-2CB3-7961-2F24-41BFCB3AB1D8}"/>
              </a:ext>
            </a:extLst>
          </p:cNvPr>
          <p:cNvPicPr>
            <a:picLocks noChangeAspect="1"/>
          </p:cNvPicPr>
          <p:nvPr/>
        </p:nvPicPr>
        <p:blipFill rotWithShape="1">
          <a:blip r:embed="rId3"/>
          <a:srcRect l="360" t="10352" r="10794" b="361"/>
          <a:stretch/>
        </p:blipFill>
        <p:spPr>
          <a:xfrm>
            <a:off x="228600" y="857250"/>
            <a:ext cx="8153400" cy="4609096"/>
          </a:xfrm>
          <a:prstGeom prst="rect">
            <a:avLst/>
          </a:prstGeom>
        </p:spPr>
      </p:pic>
    </p:spTree>
    <p:extLst>
      <p:ext uri="{BB962C8B-B14F-4D97-AF65-F5344CB8AC3E}">
        <p14:creationId xmlns:p14="http://schemas.microsoft.com/office/powerpoint/2010/main" val="1034008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7069B-D25F-459E-80C2-357CFFCBE300}"/>
              </a:ext>
            </a:extLst>
          </p:cNvPr>
          <p:cNvPicPr>
            <a:picLocks noChangeAspect="1"/>
          </p:cNvPicPr>
          <p:nvPr/>
        </p:nvPicPr>
        <p:blipFill rotWithShape="1">
          <a:blip r:embed="rId3"/>
          <a:srcRect l="1542" t="18813" r="13081" b="2283"/>
          <a:stretch/>
        </p:blipFill>
        <p:spPr>
          <a:xfrm>
            <a:off x="140917" y="1308187"/>
            <a:ext cx="8800775" cy="4575132"/>
          </a:xfrm>
          <a:prstGeom prst="rect">
            <a:avLst/>
          </a:prstGeom>
        </p:spPr>
      </p:pic>
      <p:sp>
        <p:nvSpPr>
          <p:cNvPr id="6" name="TextBox 5">
            <a:extLst>
              <a:ext uri="{FF2B5EF4-FFF2-40B4-BE49-F238E27FC236}">
                <a16:creationId xmlns:a16="http://schemas.microsoft.com/office/drawing/2014/main" id="{CB2B8A2F-414C-429D-A2EB-5B688617794D}"/>
              </a:ext>
            </a:extLst>
          </p:cNvPr>
          <p:cNvSpPr txBox="1"/>
          <p:nvPr/>
        </p:nvSpPr>
        <p:spPr>
          <a:xfrm>
            <a:off x="7511029" y="5656302"/>
            <a:ext cx="4621385" cy="438582"/>
          </a:xfrm>
          <a:prstGeom prst="rect">
            <a:avLst/>
          </a:prstGeom>
          <a:noFill/>
        </p:spPr>
        <p:txBody>
          <a:bodyPr wrap="square">
            <a:spAutoFit/>
          </a:bodyPr>
          <a:lstStyle/>
          <a:p>
            <a:r>
              <a:rPr lang="en-US" sz="900" dirty="0">
                <a:latin typeface="Avenir Next" panose="020B0503020202020204" pitchFamily="34" charset="0"/>
              </a:rPr>
              <a:t>Source: </a:t>
            </a:r>
            <a:r>
              <a:rPr lang="en-US" sz="900" dirty="0">
                <a:solidFill>
                  <a:srgbClr val="0077C8"/>
                </a:solidFill>
                <a:latin typeface="Avenir Next" panose="020B0503020202020204" pitchFamily="34" charset="0"/>
              </a:rPr>
              <a:t>Lopez &amp; Sleeter</a:t>
            </a:r>
            <a:br>
              <a:rPr lang="en-US" sz="1350" dirty="0">
                <a:latin typeface="Avenir Next" panose="020B0503020202020204" pitchFamily="34" charset="0"/>
              </a:rPr>
            </a:br>
            <a:endParaRPr lang="en-US" sz="1350" dirty="0">
              <a:latin typeface="Avenir Next" panose="020B0503020202020204" pitchFamily="34" charset="0"/>
            </a:endParaRPr>
          </a:p>
        </p:txBody>
      </p:sp>
    </p:spTree>
    <p:extLst>
      <p:ext uri="{BB962C8B-B14F-4D97-AF65-F5344CB8AC3E}">
        <p14:creationId xmlns:p14="http://schemas.microsoft.com/office/powerpoint/2010/main" val="1596397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61B0F-C614-0194-0DEC-E82798C336E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9632518-7BCB-B067-3524-12F2FADAA6B9}"/>
              </a:ext>
            </a:extLst>
          </p:cNvPr>
          <p:cNvPicPr>
            <a:picLocks noChangeAspect="1"/>
          </p:cNvPicPr>
          <p:nvPr/>
        </p:nvPicPr>
        <p:blipFill rotWithShape="1">
          <a:blip r:embed="rId3"/>
          <a:srcRect t="10390" r="10834" b="40721"/>
          <a:stretch/>
        </p:blipFill>
        <p:spPr>
          <a:xfrm>
            <a:off x="495300" y="838200"/>
            <a:ext cx="8153400" cy="2514600"/>
          </a:xfrm>
          <a:prstGeom prst="rect">
            <a:avLst/>
          </a:prstGeom>
        </p:spPr>
      </p:pic>
      <p:pic>
        <p:nvPicPr>
          <p:cNvPr id="7" name="Picture 6">
            <a:extLst>
              <a:ext uri="{FF2B5EF4-FFF2-40B4-BE49-F238E27FC236}">
                <a16:creationId xmlns:a16="http://schemas.microsoft.com/office/drawing/2014/main" id="{C2A7C657-47BF-9D39-09B9-FFB96F0158D5}"/>
              </a:ext>
            </a:extLst>
          </p:cNvPr>
          <p:cNvPicPr>
            <a:picLocks noChangeAspect="1"/>
          </p:cNvPicPr>
          <p:nvPr/>
        </p:nvPicPr>
        <p:blipFill rotWithShape="1">
          <a:blip r:embed="rId4"/>
          <a:srcRect l="2500" t="27777" r="41667" b="-1851"/>
          <a:stretch/>
        </p:blipFill>
        <p:spPr>
          <a:xfrm>
            <a:off x="3226367" y="2625333"/>
            <a:ext cx="5105400" cy="3810000"/>
          </a:xfrm>
          <a:prstGeom prst="rect">
            <a:avLst/>
          </a:prstGeom>
        </p:spPr>
      </p:pic>
    </p:spTree>
    <p:extLst>
      <p:ext uri="{BB962C8B-B14F-4D97-AF65-F5344CB8AC3E}">
        <p14:creationId xmlns:p14="http://schemas.microsoft.com/office/powerpoint/2010/main" val="4020030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Where Do We Go From Here? — Rome First">
            <a:extLst>
              <a:ext uri="{FF2B5EF4-FFF2-40B4-BE49-F238E27FC236}">
                <a16:creationId xmlns:a16="http://schemas.microsoft.com/office/drawing/2014/main" id="{01E33B18-E002-99E6-2E23-D1CD71BE2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382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009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E10979-B647-CA33-8DBB-1B22116D9C85}"/>
              </a:ext>
            </a:extLst>
          </p:cNvPr>
          <p:cNvPicPr>
            <a:picLocks noChangeAspect="1"/>
          </p:cNvPicPr>
          <p:nvPr/>
        </p:nvPicPr>
        <p:blipFill rotWithShape="1">
          <a:blip r:embed="rId3"/>
          <a:srcRect l="1640" t="13571" r="14754" b="3369"/>
          <a:stretch/>
        </p:blipFill>
        <p:spPr>
          <a:xfrm>
            <a:off x="344905" y="990600"/>
            <a:ext cx="8454189" cy="4724400"/>
          </a:xfrm>
          <a:prstGeom prst="rect">
            <a:avLst/>
          </a:prstGeom>
        </p:spPr>
      </p:pic>
    </p:spTree>
    <p:extLst>
      <p:ext uri="{BB962C8B-B14F-4D97-AF65-F5344CB8AC3E}">
        <p14:creationId xmlns:p14="http://schemas.microsoft.com/office/powerpoint/2010/main" val="3624946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BB11CA-2A4F-4AB5-8298-1F4109D1ECF3}"/>
              </a:ext>
            </a:extLst>
          </p:cNvPr>
          <p:cNvSpPr>
            <a:spLocks noGrp="1"/>
          </p:cNvSpPr>
          <p:nvPr>
            <p:ph idx="1"/>
          </p:nvPr>
        </p:nvSpPr>
        <p:spPr/>
        <p:txBody>
          <a:bodyPr>
            <a:normAutofit fontScale="62500" lnSpcReduction="20000"/>
          </a:bodyPr>
          <a:lstStyle/>
          <a:p>
            <a:pPr>
              <a:spcBef>
                <a:spcPts val="0"/>
              </a:spcBef>
            </a:pPr>
            <a:r>
              <a:rPr lang="en-US" sz="1350" dirty="0">
                <a:solidFill>
                  <a:srgbClr val="000000"/>
                </a:solidFill>
                <a:latin typeface="Arial" panose="020B0604020202020204" pitchFamily="34" charset="0"/>
              </a:rPr>
              <a:t>What Do You Think Parents Worry about the Most?</a:t>
            </a:r>
            <a:endParaRPr lang="en-US" b="0" dirty="0">
              <a:effectLst/>
            </a:endParaRPr>
          </a:p>
          <a:p>
            <a:pPr>
              <a:spcBef>
                <a:spcPts val="0"/>
              </a:spcBef>
            </a:pPr>
            <a:br>
              <a:rPr lang="en-US" b="0" dirty="0">
                <a:effectLst/>
              </a:rPr>
            </a:br>
            <a:br>
              <a:rPr lang="en-US" b="0" dirty="0">
                <a:effectLst/>
              </a:rPr>
            </a:br>
            <a:r>
              <a:rPr lang="en-US" sz="1350" b="1" dirty="0">
                <a:solidFill>
                  <a:srgbClr val="B02C20"/>
                </a:solidFill>
                <a:latin typeface="Roboto" panose="02000000000000000000" pitchFamily="2" charset="0"/>
              </a:rPr>
              <a:t>68</a:t>
            </a:r>
            <a:r>
              <a:rPr lang="en-US" sz="1350" dirty="0">
                <a:solidFill>
                  <a:srgbClr val="B02C20"/>
                </a:solidFill>
                <a:latin typeface="Roboto" panose="02000000000000000000" pitchFamily="2" charset="0"/>
              </a:rPr>
              <a:t>%</a:t>
            </a:r>
            <a:endParaRPr lang="en-US" b="0" dirty="0">
              <a:effectLst/>
            </a:endParaRPr>
          </a:p>
          <a:p>
            <a:pPr>
              <a:spcBef>
                <a:spcPts val="0"/>
              </a:spcBef>
            </a:pPr>
            <a:br>
              <a:rPr lang="en-US" b="0" dirty="0">
                <a:effectLst/>
              </a:rPr>
            </a:br>
            <a:r>
              <a:rPr lang="en-US" sz="1350" dirty="0">
                <a:solidFill>
                  <a:srgbClr val="B02C20"/>
                </a:solidFill>
                <a:latin typeface="Roboto" panose="02000000000000000000" pitchFamily="2" charset="0"/>
              </a:rPr>
              <a:t>Having politicians who are not educators making decisions about what students learn in the classroom</a:t>
            </a:r>
            <a:endParaRPr lang="en-US" b="0" dirty="0">
              <a:effectLst/>
            </a:endParaRPr>
          </a:p>
          <a:p>
            <a:pPr>
              <a:spcBef>
                <a:spcPts val="0"/>
              </a:spcBef>
            </a:pPr>
            <a:br>
              <a:rPr lang="en-US" b="0" dirty="0">
                <a:effectLst/>
              </a:rPr>
            </a:br>
            <a:r>
              <a:rPr lang="en-US" sz="1350" dirty="0">
                <a:solidFill>
                  <a:srgbClr val="B02C20"/>
                </a:solidFill>
                <a:latin typeface="Roboto" panose="02000000000000000000" pitchFamily="2" charset="0"/>
              </a:rPr>
              <a:t>MORE THAN THEY REPORT WORRYING ABOUT:</a:t>
            </a:r>
            <a:endParaRPr lang="en-US" b="0" dirty="0">
              <a:effectLst/>
            </a:endParaRPr>
          </a:p>
          <a:p>
            <a:pPr>
              <a:spcBef>
                <a:spcPts val="0"/>
              </a:spcBef>
            </a:pPr>
            <a:br>
              <a:rPr lang="en-US" b="0" dirty="0">
                <a:effectLst/>
              </a:rPr>
            </a:br>
            <a:r>
              <a:rPr lang="en-US" sz="1350" dirty="0">
                <a:solidFill>
                  <a:srgbClr val="B02C20"/>
                </a:solidFill>
                <a:latin typeface="Roboto" panose="02000000000000000000" pitchFamily="2" charset="0"/>
              </a:rPr>
              <a:t>Their child’s happiness and emotional well-being</a:t>
            </a:r>
            <a:endParaRPr lang="en-US" b="0" dirty="0">
              <a:effectLst/>
            </a:endParaRPr>
          </a:p>
          <a:p>
            <a:pPr>
              <a:spcBef>
                <a:spcPts val="0"/>
              </a:spcBef>
            </a:pPr>
            <a:br>
              <a:rPr lang="en-US" b="0" dirty="0">
                <a:effectLst/>
              </a:rPr>
            </a:br>
            <a:r>
              <a:rPr lang="en-US" sz="1350" dirty="0">
                <a:solidFill>
                  <a:srgbClr val="B02C20"/>
                </a:solidFill>
                <a:latin typeface="Roboto" panose="02000000000000000000" pitchFamily="2" charset="0"/>
              </a:rPr>
              <a:t>Someone in their family getting COVID-19</a:t>
            </a:r>
            <a:endParaRPr lang="en-US" b="0" dirty="0">
              <a:effectLst/>
            </a:endParaRPr>
          </a:p>
          <a:p>
            <a:pPr>
              <a:spcBef>
                <a:spcPts val="0"/>
              </a:spcBef>
            </a:pPr>
            <a:br>
              <a:rPr lang="en-US" b="0" dirty="0">
                <a:effectLst/>
              </a:rPr>
            </a:br>
            <a:r>
              <a:rPr lang="en-US" sz="1350" dirty="0">
                <a:solidFill>
                  <a:srgbClr val="B02C20"/>
                </a:solidFill>
                <a:latin typeface="Roboto" panose="02000000000000000000" pitchFamily="2" charset="0"/>
              </a:rPr>
              <a:t>Their child experiencing stress or anxiety</a:t>
            </a:r>
            <a:endParaRPr lang="en-US" b="0" dirty="0">
              <a:effectLst/>
            </a:endParaRPr>
          </a:p>
          <a:p>
            <a:pPr>
              <a:spcBef>
                <a:spcPts val="0"/>
              </a:spcBef>
            </a:pPr>
            <a:br>
              <a:rPr lang="en-US" b="0" dirty="0">
                <a:effectLst/>
              </a:rPr>
            </a:br>
            <a:r>
              <a:rPr lang="en-US" sz="1350" dirty="0">
                <a:solidFill>
                  <a:srgbClr val="000000"/>
                </a:solidFill>
                <a:latin typeface="Arial" panose="020B0604020202020204" pitchFamily="34" charset="0"/>
              </a:rPr>
              <a:t>Source: Learning Heros research conducted by Edge Research. December 8, 2021. Sample of 1,481 parents and guardians with children in public school, grades K-12. Data were weighted to be representative of public school parents in the U.S.</a:t>
            </a:r>
            <a:endParaRPr lang="en-US" b="0" dirty="0">
              <a:effectLst/>
            </a:endParaRPr>
          </a:p>
          <a:p>
            <a:br>
              <a:rPr lang="en-US" dirty="0"/>
            </a:br>
            <a:endParaRPr lang="en-US" dirty="0"/>
          </a:p>
        </p:txBody>
      </p:sp>
      <p:pic>
        <p:nvPicPr>
          <p:cNvPr id="5" name="Picture 4">
            <a:extLst>
              <a:ext uri="{FF2B5EF4-FFF2-40B4-BE49-F238E27FC236}">
                <a16:creationId xmlns:a16="http://schemas.microsoft.com/office/drawing/2014/main" id="{3E0F3FA2-B98C-4C68-B78B-66E0C1D185A4}"/>
              </a:ext>
            </a:extLst>
          </p:cNvPr>
          <p:cNvPicPr>
            <a:picLocks noChangeAspect="1"/>
          </p:cNvPicPr>
          <p:nvPr/>
        </p:nvPicPr>
        <p:blipFill rotWithShape="1">
          <a:blip r:embed="rId2"/>
          <a:srcRect l="24102" t="27030" r="17500" b="15599"/>
          <a:stretch/>
        </p:blipFill>
        <p:spPr>
          <a:xfrm>
            <a:off x="197505" y="457200"/>
            <a:ext cx="8748990" cy="4834736"/>
          </a:xfrm>
          <a:prstGeom prst="rect">
            <a:avLst/>
          </a:prstGeom>
        </p:spPr>
      </p:pic>
    </p:spTree>
    <p:extLst>
      <p:ext uri="{BB962C8B-B14F-4D97-AF65-F5344CB8AC3E}">
        <p14:creationId xmlns:p14="http://schemas.microsoft.com/office/powerpoint/2010/main" val="3953678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C05812-3F4E-AAA5-4561-3DA9A470EBDE}"/>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25DFA7F-1703-EC9B-B45A-B9BF5B7C7661}"/>
              </a:ext>
            </a:extLst>
          </p:cNvPr>
          <p:cNvPicPr>
            <a:picLocks noChangeAspect="1"/>
          </p:cNvPicPr>
          <p:nvPr/>
        </p:nvPicPr>
        <p:blipFill rotWithShape="1">
          <a:blip r:embed="rId3"/>
          <a:srcRect t="15926" r="11667" b="39630"/>
          <a:stretch/>
        </p:blipFill>
        <p:spPr>
          <a:xfrm>
            <a:off x="304800" y="457200"/>
            <a:ext cx="8077200" cy="2286000"/>
          </a:xfrm>
          <a:prstGeom prst="rect">
            <a:avLst/>
          </a:prstGeom>
        </p:spPr>
      </p:pic>
      <p:pic>
        <p:nvPicPr>
          <p:cNvPr id="9" name="Picture 8">
            <a:extLst>
              <a:ext uri="{FF2B5EF4-FFF2-40B4-BE49-F238E27FC236}">
                <a16:creationId xmlns:a16="http://schemas.microsoft.com/office/drawing/2014/main" id="{B1CF1CF1-3175-4769-AD39-DD69EEAB082F}"/>
              </a:ext>
            </a:extLst>
          </p:cNvPr>
          <p:cNvPicPr>
            <a:picLocks noChangeAspect="1"/>
          </p:cNvPicPr>
          <p:nvPr/>
        </p:nvPicPr>
        <p:blipFill rotWithShape="1">
          <a:blip r:embed="rId4"/>
          <a:srcRect l="9166" t="14445" r="15001" b="10390"/>
          <a:stretch/>
        </p:blipFill>
        <p:spPr>
          <a:xfrm>
            <a:off x="876300" y="2743200"/>
            <a:ext cx="6934200" cy="3866146"/>
          </a:xfrm>
          <a:prstGeom prst="rect">
            <a:avLst/>
          </a:prstGeom>
        </p:spPr>
      </p:pic>
    </p:spTree>
    <p:extLst>
      <p:ext uri="{BB962C8B-B14F-4D97-AF65-F5344CB8AC3E}">
        <p14:creationId xmlns:p14="http://schemas.microsoft.com/office/powerpoint/2010/main" val="901401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4048EB-739E-4744-5E8F-5F038D9C4EF5}"/>
              </a:ext>
            </a:extLst>
          </p:cNvPr>
          <p:cNvPicPr>
            <a:picLocks noChangeAspect="1"/>
          </p:cNvPicPr>
          <p:nvPr/>
        </p:nvPicPr>
        <p:blipFill rotWithShape="1">
          <a:blip r:embed="rId3"/>
          <a:srcRect t="10390" r="8333"/>
          <a:stretch/>
        </p:blipFill>
        <p:spPr>
          <a:xfrm>
            <a:off x="381000" y="304800"/>
            <a:ext cx="8382000" cy="4609096"/>
          </a:xfrm>
          <a:prstGeom prst="rect">
            <a:avLst/>
          </a:prstGeom>
        </p:spPr>
      </p:pic>
      <p:sp>
        <p:nvSpPr>
          <p:cNvPr id="2" name="TextBox 1">
            <a:extLst>
              <a:ext uri="{FF2B5EF4-FFF2-40B4-BE49-F238E27FC236}">
                <a16:creationId xmlns:a16="http://schemas.microsoft.com/office/drawing/2014/main" id="{8193C348-40B9-2DB7-8995-A8EB6554A54E}"/>
              </a:ext>
            </a:extLst>
          </p:cNvPr>
          <p:cNvSpPr txBox="1"/>
          <p:nvPr/>
        </p:nvSpPr>
        <p:spPr>
          <a:xfrm>
            <a:off x="587566" y="5105400"/>
            <a:ext cx="8153400" cy="1569660"/>
          </a:xfrm>
          <a:prstGeom prst="rect">
            <a:avLst/>
          </a:prstGeom>
          <a:solidFill>
            <a:schemeClr val="bg1"/>
          </a:solidFill>
        </p:spPr>
        <p:txBody>
          <a:bodyPr wrap="square" rtlCol="0">
            <a:spAutoFit/>
          </a:bodyPr>
          <a:lstStyle/>
          <a:p>
            <a:pPr algn="ctr"/>
            <a:r>
              <a:rPr lang="en-US" sz="3200" b="1" kern="0" dirty="0">
                <a:solidFill>
                  <a:srgbClr val="000000"/>
                </a:solidFill>
                <a:latin typeface="Abadi" panose="020B0604020104020204" pitchFamily="34" charset="0"/>
                <a:ea typeface="Calibri" panose="020F0502020204030204" pitchFamily="34" charset="0"/>
                <a:cs typeface="Calibri" panose="020F0502020204030204" pitchFamily="34" charset="0"/>
              </a:rPr>
              <a:t>T</a:t>
            </a:r>
            <a:r>
              <a:rPr lang="en-US" sz="3200" b="1" kern="0" dirty="0">
                <a:solidFill>
                  <a:srgbClr val="000000"/>
                </a:solidFill>
                <a:effectLst/>
                <a:latin typeface="Abadi" panose="020B0604020104020204" pitchFamily="34" charset="0"/>
                <a:ea typeface="Calibri" panose="020F0502020204030204" pitchFamily="34" charset="0"/>
                <a:cs typeface="Calibri" panose="020F0502020204030204" pitchFamily="34" charset="0"/>
              </a:rPr>
              <a:t>eachers</a:t>
            </a:r>
            <a:r>
              <a:rPr lang="en-US" sz="3200" kern="0" dirty="0">
                <a:solidFill>
                  <a:srgbClr val="000000"/>
                </a:solidFill>
                <a:effectLst/>
                <a:latin typeface="Abadi" panose="020B0604020104020204" pitchFamily="34" charset="0"/>
                <a:ea typeface="Calibri" panose="020F0502020204030204" pitchFamily="34" charset="0"/>
                <a:cs typeface="Calibri" panose="020F0502020204030204" pitchFamily="34" charset="0"/>
              </a:rPr>
              <a:t> overwhelmingly express a need for</a:t>
            </a:r>
            <a:r>
              <a:rPr lang="en-US" sz="3200" b="1" kern="0" dirty="0">
                <a:solidFill>
                  <a:srgbClr val="000000"/>
                </a:solidFill>
                <a:effectLst/>
                <a:latin typeface="Abadi" panose="020B0604020104020204" pitchFamily="34" charset="0"/>
                <a:ea typeface="Calibri" panose="020F0502020204030204" pitchFamily="34" charset="0"/>
                <a:cs typeface="Calibri" panose="020F0502020204030204" pitchFamily="34" charset="0"/>
              </a:rPr>
              <a:t> leader</a:t>
            </a:r>
            <a:r>
              <a:rPr lang="en-US" sz="3200" kern="0" dirty="0">
                <a:solidFill>
                  <a:srgbClr val="000000"/>
                </a:solidFill>
                <a:effectLst/>
                <a:latin typeface="Abadi" panose="020B0604020104020204" pitchFamily="34" charset="0"/>
                <a:ea typeface="Calibri" panose="020F0502020204030204" pitchFamily="34" charset="0"/>
                <a:cs typeface="Calibri" panose="020F0502020204030204" pitchFamily="34" charset="0"/>
              </a:rPr>
              <a:t>-endorsed resources that provide guidance</a:t>
            </a:r>
            <a:endParaRPr lang="en-US" sz="3200" dirty="0">
              <a:latin typeface="Abadi" panose="020B0604020104020204" pitchFamily="34" charset="0"/>
              <a:cs typeface="Calibri" panose="020F0502020204030204" pitchFamily="34" charset="0"/>
            </a:endParaRPr>
          </a:p>
        </p:txBody>
      </p:sp>
    </p:spTree>
    <p:extLst>
      <p:ext uri="{BB962C8B-B14F-4D97-AF65-F5344CB8AC3E}">
        <p14:creationId xmlns:p14="http://schemas.microsoft.com/office/powerpoint/2010/main" val="1145084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A8CC5D-9B4B-A435-F2E7-22FF9BFEE367}"/>
              </a:ext>
            </a:extLst>
          </p:cNvPr>
          <p:cNvPicPr>
            <a:picLocks noChangeAspect="1"/>
          </p:cNvPicPr>
          <p:nvPr/>
        </p:nvPicPr>
        <p:blipFill rotWithShape="1">
          <a:blip r:embed="rId3"/>
          <a:srcRect l="4167" t="54444" r="50000" b="4075"/>
          <a:stretch/>
        </p:blipFill>
        <p:spPr>
          <a:xfrm>
            <a:off x="381000" y="990600"/>
            <a:ext cx="8382000" cy="4267200"/>
          </a:xfrm>
          <a:prstGeom prst="rect">
            <a:avLst/>
          </a:prstGeom>
        </p:spPr>
      </p:pic>
    </p:spTree>
    <p:extLst>
      <p:ext uri="{BB962C8B-B14F-4D97-AF65-F5344CB8AC3E}">
        <p14:creationId xmlns:p14="http://schemas.microsoft.com/office/powerpoint/2010/main" val="3893384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descr="INTERVIEW with Sander van der Linden on &quot;FOOLPROOF: Why We Fall for  Misinformation&quot;">
            <a:extLst>
              <a:ext uri="{FF2B5EF4-FFF2-40B4-BE49-F238E27FC236}">
                <a16:creationId xmlns:a16="http://schemas.microsoft.com/office/drawing/2014/main" id="{CAC70AA2-192C-0E89-E088-5866A0150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1463"/>
            <a:ext cx="4343400" cy="669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363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A8CC5D-9B4B-A435-F2E7-22FF9BFEE367}"/>
              </a:ext>
            </a:extLst>
          </p:cNvPr>
          <p:cNvPicPr>
            <a:picLocks noChangeAspect="1"/>
          </p:cNvPicPr>
          <p:nvPr/>
        </p:nvPicPr>
        <p:blipFill rotWithShape="1">
          <a:blip r:embed="rId3"/>
          <a:srcRect l="4167" t="54444" r="50000" b="4075"/>
          <a:stretch/>
        </p:blipFill>
        <p:spPr>
          <a:xfrm>
            <a:off x="228600" y="219663"/>
            <a:ext cx="8382000" cy="4267200"/>
          </a:xfrm>
          <a:prstGeom prst="rect">
            <a:avLst/>
          </a:prstGeom>
        </p:spPr>
      </p:pic>
      <p:sp>
        <p:nvSpPr>
          <p:cNvPr id="2" name="TextBox 1">
            <a:extLst>
              <a:ext uri="{FF2B5EF4-FFF2-40B4-BE49-F238E27FC236}">
                <a16:creationId xmlns:a16="http://schemas.microsoft.com/office/drawing/2014/main" id="{1DB32303-5648-69CA-7E04-41FAA98D74F8}"/>
              </a:ext>
            </a:extLst>
          </p:cNvPr>
          <p:cNvSpPr txBox="1"/>
          <p:nvPr/>
        </p:nvSpPr>
        <p:spPr>
          <a:xfrm>
            <a:off x="457200" y="4953000"/>
            <a:ext cx="8283766" cy="1569660"/>
          </a:xfrm>
          <a:prstGeom prst="rect">
            <a:avLst/>
          </a:prstGeom>
          <a:solidFill>
            <a:schemeClr val="bg1"/>
          </a:solidFill>
        </p:spPr>
        <p:txBody>
          <a:bodyPr wrap="square" rtlCol="0">
            <a:spAutoFit/>
          </a:bodyPr>
          <a:lstStyle/>
          <a:p>
            <a:pPr marL="342900" indent="-342900">
              <a:buAutoNum type="arabicParenBoth"/>
            </a:pPr>
            <a:r>
              <a:rPr lang="en-US" sz="2400" kern="0" dirty="0">
                <a:solidFill>
                  <a:srgbClr val="000000"/>
                </a:solidFill>
                <a:effectLst/>
                <a:latin typeface="Abadi" panose="020B0604020104020204" pitchFamily="34" charset="0"/>
                <a:ea typeface="Times New Roman" panose="02020603050405020304" pitchFamily="18" charset="0"/>
              </a:rPr>
              <a:t> avoid simple denials and instead, </a:t>
            </a:r>
            <a:r>
              <a:rPr lang="en-US" sz="2400" kern="0" dirty="0">
                <a:effectLst/>
                <a:latin typeface="Abadi" panose="020B0604020104020204" pitchFamily="34" charset="0"/>
                <a:ea typeface="Arial" panose="020B0604020202020204" pitchFamily="34" charset="0"/>
              </a:rPr>
              <a:t>be </a:t>
            </a:r>
            <a:r>
              <a:rPr lang="en-US" sz="2400" b="1" kern="0" dirty="0">
                <a:effectLst/>
                <a:latin typeface="Abadi" panose="020B0604020104020204" pitchFamily="34" charset="0"/>
                <a:ea typeface="Arial" panose="020B0604020202020204" pitchFamily="34" charset="0"/>
              </a:rPr>
              <a:t>evidence-based and detailed</a:t>
            </a:r>
            <a:r>
              <a:rPr lang="en-US" sz="2400" kern="0" dirty="0">
                <a:effectLst/>
                <a:latin typeface="Abadi" panose="020B0604020104020204" pitchFamily="34" charset="0"/>
                <a:ea typeface="Arial" panose="020B0604020202020204" pitchFamily="34" charset="0"/>
              </a:rPr>
              <a:t>; </a:t>
            </a:r>
          </a:p>
          <a:p>
            <a:pPr marL="342900" indent="-342900">
              <a:buAutoNum type="arabicParenBoth"/>
            </a:pPr>
            <a:r>
              <a:rPr lang="en-US" sz="2400" kern="0" dirty="0">
                <a:effectLst/>
                <a:latin typeface="Abadi" panose="020B0604020104020204" pitchFamily="34" charset="0"/>
                <a:ea typeface="Arial" panose="020B0604020202020204" pitchFamily="34" charset="0"/>
              </a:rPr>
              <a:t> reduce polarization; and </a:t>
            </a:r>
          </a:p>
          <a:p>
            <a:pPr marL="342900" indent="-342900">
              <a:buAutoNum type="arabicParenBoth"/>
            </a:pPr>
            <a:r>
              <a:rPr lang="en-US" sz="2400" kern="0" dirty="0">
                <a:effectLst/>
                <a:latin typeface="Abadi" panose="020B0604020104020204" pitchFamily="34" charset="0"/>
                <a:ea typeface="Arial" panose="020B0604020202020204" pitchFamily="34" charset="0"/>
              </a:rPr>
              <a:t> increase exposure to the topics </a:t>
            </a:r>
            <a:endParaRPr lang="en-US" sz="4000" dirty="0">
              <a:latin typeface="Abadi" panose="020B0604020104020204" pitchFamily="34" charset="0"/>
              <a:cs typeface="Calibri" panose="020F0502020204030204" pitchFamily="34" charset="0"/>
            </a:endParaRPr>
          </a:p>
        </p:txBody>
      </p:sp>
    </p:spTree>
    <p:extLst>
      <p:ext uri="{BB962C8B-B14F-4D97-AF65-F5344CB8AC3E}">
        <p14:creationId xmlns:p14="http://schemas.microsoft.com/office/powerpoint/2010/main" val="149949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0257DB-8434-4966-B75D-9B07C248698C}"/>
              </a:ext>
            </a:extLst>
          </p:cNvPr>
          <p:cNvPicPr>
            <a:picLocks noGrp="1" noChangeAspect="1"/>
          </p:cNvPicPr>
          <p:nvPr>
            <p:ph idx="4294967295"/>
          </p:nvPr>
        </p:nvPicPr>
        <p:blipFill rotWithShape="1">
          <a:blip r:embed="rId3"/>
          <a:srcRect l="14643" t="18255" r="21233" b="38095"/>
          <a:stretch/>
        </p:blipFill>
        <p:spPr>
          <a:xfrm>
            <a:off x="238715" y="1447800"/>
            <a:ext cx="8666569" cy="3318433"/>
          </a:xfrm>
          <a:prstGeom prst="rect">
            <a:avLst/>
          </a:prstGeom>
          <a:solidFill>
            <a:schemeClr val="bg1"/>
          </a:solidFill>
        </p:spPr>
      </p:pic>
      <p:sp>
        <p:nvSpPr>
          <p:cNvPr id="6" name="TextBox 5">
            <a:extLst>
              <a:ext uri="{FF2B5EF4-FFF2-40B4-BE49-F238E27FC236}">
                <a16:creationId xmlns:a16="http://schemas.microsoft.com/office/drawing/2014/main" id="{D3DF1476-14AE-4BE2-BD7F-7CA90A0C5497}"/>
              </a:ext>
            </a:extLst>
          </p:cNvPr>
          <p:cNvSpPr txBox="1"/>
          <p:nvPr/>
        </p:nvSpPr>
        <p:spPr>
          <a:xfrm>
            <a:off x="6172201" y="5514454"/>
            <a:ext cx="4205423" cy="415498"/>
          </a:xfrm>
          <a:prstGeom prst="rect">
            <a:avLst/>
          </a:prstGeom>
          <a:noFill/>
        </p:spPr>
        <p:txBody>
          <a:bodyPr wrap="square" rtlCol="0">
            <a:spAutoFit/>
          </a:bodyPr>
          <a:lstStyle/>
          <a:p>
            <a:pPr>
              <a:spcAft>
                <a:spcPts val="450"/>
              </a:spcAft>
            </a:pPr>
            <a:r>
              <a:rPr lang="en-US" sz="2100" dirty="0">
                <a:solidFill>
                  <a:srgbClr val="000000"/>
                </a:solidFill>
                <a:latin typeface="Open Sans" panose="020B0606030504020204" pitchFamily="34" charset="0"/>
                <a:ea typeface="Times New Roman" panose="02020603050405020304" pitchFamily="18" charset="0"/>
              </a:rPr>
              <a:t>bit.ly/</a:t>
            </a:r>
            <a:r>
              <a:rPr lang="en-US" sz="2100" dirty="0" err="1">
                <a:solidFill>
                  <a:srgbClr val="000000"/>
                </a:solidFill>
                <a:latin typeface="Open Sans" panose="020B0606030504020204" pitchFamily="34" charset="0"/>
                <a:ea typeface="Times New Roman" panose="02020603050405020304" pitchFamily="18" charset="0"/>
              </a:rPr>
              <a:t>unitedwelearn</a:t>
            </a:r>
            <a:r>
              <a:rPr lang="en-US" sz="2100" dirty="0">
                <a:solidFill>
                  <a:srgbClr val="000000"/>
                </a:solidFill>
                <a:latin typeface="Open Sans" panose="020B0606030504020204" pitchFamily="34" charset="0"/>
                <a:ea typeface="Times New Roman" panose="02020603050405020304" pitchFamily="18" charset="0"/>
              </a:rPr>
              <a:t> </a:t>
            </a:r>
            <a:endParaRPr lang="en-US" sz="2100" dirty="0"/>
          </a:p>
        </p:txBody>
      </p:sp>
    </p:spTree>
    <p:extLst>
      <p:ext uri="{BB962C8B-B14F-4D97-AF65-F5344CB8AC3E}">
        <p14:creationId xmlns:p14="http://schemas.microsoft.com/office/powerpoint/2010/main" val="3054109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3E545-1353-1F23-AAEF-05B4A550ABDF}"/>
              </a:ext>
            </a:extLst>
          </p:cNvPr>
          <p:cNvPicPr>
            <a:picLocks noChangeAspect="1"/>
          </p:cNvPicPr>
          <p:nvPr/>
        </p:nvPicPr>
        <p:blipFill rotWithShape="1">
          <a:blip r:embed="rId3"/>
          <a:srcRect l="25833" t="39630" r="38334" b="17407"/>
          <a:stretch/>
        </p:blipFill>
        <p:spPr>
          <a:xfrm>
            <a:off x="381000" y="457200"/>
            <a:ext cx="7627883" cy="5144386"/>
          </a:xfrm>
          <a:prstGeom prst="rect">
            <a:avLst/>
          </a:prstGeom>
        </p:spPr>
      </p:pic>
      <p:sp>
        <p:nvSpPr>
          <p:cNvPr id="7" name="TextBox 6">
            <a:extLst>
              <a:ext uri="{FF2B5EF4-FFF2-40B4-BE49-F238E27FC236}">
                <a16:creationId xmlns:a16="http://schemas.microsoft.com/office/drawing/2014/main" id="{3B559B9B-6990-00CD-E9C9-2DC140EE59E3}"/>
              </a:ext>
            </a:extLst>
          </p:cNvPr>
          <p:cNvSpPr txBox="1"/>
          <p:nvPr/>
        </p:nvSpPr>
        <p:spPr>
          <a:xfrm>
            <a:off x="3657600" y="2374134"/>
            <a:ext cx="1828800" cy="1828800"/>
          </a:xfrm>
          <a:prstGeom prst="rect">
            <a:avLst/>
          </a:prstGeom>
          <a:noFill/>
        </p:spPr>
        <p:txBody>
          <a:bodyPr wrap="square" rtlCol="0">
            <a:spAutoFit/>
          </a:bodyPr>
          <a:lstStyle/>
          <a:p>
            <a:r>
              <a:rPr lang="en-US" sz="1800" kern="1200" dirty="0">
                <a:solidFill>
                  <a:schemeClr val="tx1"/>
                </a:solidFill>
                <a:latin typeface="+mn-lt"/>
                <a:ea typeface="+mn-ea"/>
                <a:cs typeface="+mn-cs"/>
              </a:rPr>
              <a:t>Your text here</a:t>
            </a:r>
          </a:p>
        </p:txBody>
      </p:sp>
      <p:sp>
        <p:nvSpPr>
          <p:cNvPr id="8" name="TextBox 7">
            <a:extLst>
              <a:ext uri="{FF2B5EF4-FFF2-40B4-BE49-F238E27FC236}">
                <a16:creationId xmlns:a16="http://schemas.microsoft.com/office/drawing/2014/main" id="{C879E6A9-A554-6542-115D-1635E0013A32}"/>
              </a:ext>
            </a:extLst>
          </p:cNvPr>
          <p:cNvSpPr txBox="1"/>
          <p:nvPr/>
        </p:nvSpPr>
        <p:spPr>
          <a:xfrm>
            <a:off x="6751583" y="6165480"/>
            <a:ext cx="2514600" cy="369332"/>
          </a:xfrm>
          <a:prstGeom prst="rect">
            <a:avLst/>
          </a:prstGeom>
          <a:noFill/>
        </p:spPr>
        <p:txBody>
          <a:bodyPr wrap="square" rtlCol="0">
            <a:spAutoFit/>
          </a:bodyPr>
          <a:lstStyle/>
          <a:p>
            <a:r>
              <a:rPr lang="en-US" dirty="0"/>
              <a:t>McDonald, 2014</a:t>
            </a:r>
          </a:p>
        </p:txBody>
      </p:sp>
    </p:spTree>
    <p:extLst>
      <p:ext uri="{BB962C8B-B14F-4D97-AF65-F5344CB8AC3E}">
        <p14:creationId xmlns:p14="http://schemas.microsoft.com/office/powerpoint/2010/main" val="1056710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7F84AB72-401F-78B7-3BF4-EBA2AB365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278" y="533400"/>
            <a:ext cx="6463443" cy="4993013"/>
          </a:xfrm>
          <a:prstGeom prst="rect">
            <a:avLst/>
          </a:prstGeom>
        </p:spPr>
      </p:pic>
    </p:spTree>
    <p:extLst>
      <p:ext uri="{BB962C8B-B14F-4D97-AF65-F5344CB8AC3E}">
        <p14:creationId xmlns:p14="http://schemas.microsoft.com/office/powerpoint/2010/main" val="1475336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40F5A-3A67-ED18-6838-9C99432AAAC4}"/>
              </a:ext>
            </a:extLst>
          </p:cNvPr>
          <p:cNvPicPr>
            <a:picLocks noChangeAspect="1"/>
          </p:cNvPicPr>
          <p:nvPr/>
        </p:nvPicPr>
        <p:blipFill rotWithShape="1">
          <a:blip r:embed="rId3"/>
          <a:srcRect l="31995" t="16202" r="41043" b="17130"/>
          <a:stretch/>
        </p:blipFill>
        <p:spPr>
          <a:xfrm>
            <a:off x="2661096" y="998791"/>
            <a:ext cx="3494579" cy="4860419"/>
          </a:xfrm>
          <a:prstGeom prst="rect">
            <a:avLst/>
          </a:prstGeom>
        </p:spPr>
      </p:pic>
    </p:spTree>
    <p:extLst>
      <p:ext uri="{BB962C8B-B14F-4D97-AF65-F5344CB8AC3E}">
        <p14:creationId xmlns:p14="http://schemas.microsoft.com/office/powerpoint/2010/main" val="454879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E4C007E-B979-0AEF-DE4C-372251F051A1}"/>
              </a:ext>
            </a:extLst>
          </p:cNvPr>
          <p:cNvPicPr>
            <a:picLocks noChangeAspect="1"/>
          </p:cNvPicPr>
          <p:nvPr/>
        </p:nvPicPr>
        <p:blipFill rotWithShape="1">
          <a:blip r:embed="rId3"/>
          <a:srcRect l="21795" t="13533" r="26923"/>
          <a:stretch/>
        </p:blipFill>
        <p:spPr>
          <a:xfrm>
            <a:off x="1752600" y="462797"/>
            <a:ext cx="6019800" cy="5709403"/>
          </a:xfrm>
          <a:prstGeom prst="rect">
            <a:avLst/>
          </a:prstGeom>
        </p:spPr>
      </p:pic>
      <p:sp>
        <p:nvSpPr>
          <p:cNvPr id="9" name="TextBox 8">
            <a:extLst>
              <a:ext uri="{FF2B5EF4-FFF2-40B4-BE49-F238E27FC236}">
                <a16:creationId xmlns:a16="http://schemas.microsoft.com/office/drawing/2014/main" id="{7E34E3A0-904D-4F5B-52D5-2E06824E5D98}"/>
              </a:ext>
            </a:extLst>
          </p:cNvPr>
          <p:cNvSpPr txBox="1"/>
          <p:nvPr/>
        </p:nvSpPr>
        <p:spPr>
          <a:xfrm>
            <a:off x="6751583" y="6165480"/>
            <a:ext cx="2514600" cy="369332"/>
          </a:xfrm>
          <a:prstGeom prst="rect">
            <a:avLst/>
          </a:prstGeom>
          <a:noFill/>
        </p:spPr>
        <p:txBody>
          <a:bodyPr wrap="square" rtlCol="0">
            <a:spAutoFit/>
          </a:bodyPr>
          <a:lstStyle/>
          <a:p>
            <a:r>
              <a:rPr lang="en-US" dirty="0"/>
              <a:t>Fagan, 2024</a:t>
            </a:r>
          </a:p>
        </p:txBody>
      </p:sp>
    </p:spTree>
    <p:extLst>
      <p:ext uri="{BB962C8B-B14F-4D97-AF65-F5344CB8AC3E}">
        <p14:creationId xmlns:p14="http://schemas.microsoft.com/office/powerpoint/2010/main" val="923355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34E3A0-904D-4F5B-52D5-2E06824E5D98}"/>
              </a:ext>
            </a:extLst>
          </p:cNvPr>
          <p:cNvSpPr txBox="1"/>
          <p:nvPr/>
        </p:nvSpPr>
        <p:spPr>
          <a:xfrm>
            <a:off x="6751583" y="6165480"/>
            <a:ext cx="2514600" cy="369332"/>
          </a:xfrm>
          <a:prstGeom prst="rect">
            <a:avLst/>
          </a:prstGeom>
          <a:noFill/>
        </p:spPr>
        <p:txBody>
          <a:bodyPr wrap="square" rtlCol="0">
            <a:spAutoFit/>
          </a:bodyPr>
          <a:lstStyle/>
          <a:p>
            <a:r>
              <a:rPr lang="en-US" dirty="0"/>
              <a:t>Fagan, 2024</a:t>
            </a:r>
          </a:p>
        </p:txBody>
      </p:sp>
      <p:pic>
        <p:nvPicPr>
          <p:cNvPr id="3" name="Picture 2">
            <a:extLst>
              <a:ext uri="{FF2B5EF4-FFF2-40B4-BE49-F238E27FC236}">
                <a16:creationId xmlns:a16="http://schemas.microsoft.com/office/drawing/2014/main" id="{7E020126-0913-45B5-76FE-964BA9BE5B15}"/>
              </a:ext>
            </a:extLst>
          </p:cNvPr>
          <p:cNvPicPr>
            <a:picLocks noChangeAspect="1"/>
          </p:cNvPicPr>
          <p:nvPr/>
        </p:nvPicPr>
        <p:blipFill rotWithShape="1">
          <a:blip r:embed="rId3"/>
          <a:srcRect l="22500" t="11481" r="31667" b="-370"/>
          <a:stretch/>
        </p:blipFill>
        <p:spPr>
          <a:xfrm>
            <a:off x="1219200" y="533400"/>
            <a:ext cx="5257800" cy="5735782"/>
          </a:xfrm>
          <a:prstGeom prst="rect">
            <a:avLst/>
          </a:prstGeom>
        </p:spPr>
      </p:pic>
    </p:spTree>
    <p:extLst>
      <p:ext uri="{BB962C8B-B14F-4D97-AF65-F5344CB8AC3E}">
        <p14:creationId xmlns:p14="http://schemas.microsoft.com/office/powerpoint/2010/main" val="3510026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34E3A0-904D-4F5B-52D5-2E06824E5D98}"/>
              </a:ext>
            </a:extLst>
          </p:cNvPr>
          <p:cNvSpPr txBox="1"/>
          <p:nvPr/>
        </p:nvSpPr>
        <p:spPr>
          <a:xfrm>
            <a:off x="6751583" y="6165480"/>
            <a:ext cx="2514600" cy="369332"/>
          </a:xfrm>
          <a:prstGeom prst="rect">
            <a:avLst/>
          </a:prstGeom>
          <a:noFill/>
        </p:spPr>
        <p:txBody>
          <a:bodyPr wrap="square" rtlCol="0">
            <a:spAutoFit/>
          </a:bodyPr>
          <a:lstStyle/>
          <a:p>
            <a:r>
              <a:rPr lang="en-US" dirty="0"/>
              <a:t>Fagan, 2024</a:t>
            </a:r>
          </a:p>
        </p:txBody>
      </p:sp>
      <p:pic>
        <p:nvPicPr>
          <p:cNvPr id="6" name="Picture 5">
            <a:extLst>
              <a:ext uri="{FF2B5EF4-FFF2-40B4-BE49-F238E27FC236}">
                <a16:creationId xmlns:a16="http://schemas.microsoft.com/office/drawing/2014/main" id="{85E382F7-4F99-5D54-A9A8-B264F6F0B8BC}"/>
              </a:ext>
            </a:extLst>
          </p:cNvPr>
          <p:cNvPicPr>
            <a:picLocks noChangeAspect="1"/>
          </p:cNvPicPr>
          <p:nvPr/>
        </p:nvPicPr>
        <p:blipFill rotWithShape="1">
          <a:blip r:embed="rId3"/>
          <a:srcRect l="23333" t="12963" r="30000" b="2592"/>
          <a:stretch/>
        </p:blipFill>
        <p:spPr>
          <a:xfrm>
            <a:off x="914399" y="283029"/>
            <a:ext cx="5837183" cy="5941418"/>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E665A54-C104-56D2-D704-F2D89D1727E0}"/>
                  </a:ext>
                </a:extLst>
              </p14:cNvPr>
              <p14:cNvContentPartPr/>
              <p14:nvPr/>
            </p14:nvContentPartPr>
            <p14:xfrm>
              <a:off x="2632055" y="769671"/>
              <a:ext cx="4646520" cy="2547360"/>
            </p14:xfrm>
          </p:contentPart>
        </mc:Choice>
        <mc:Fallback xmlns="">
          <p:pic>
            <p:nvPicPr>
              <p:cNvPr id="8" name="Ink 7">
                <a:extLst>
                  <a:ext uri="{FF2B5EF4-FFF2-40B4-BE49-F238E27FC236}">
                    <a16:creationId xmlns:a16="http://schemas.microsoft.com/office/drawing/2014/main" id="{5E665A54-C104-56D2-D704-F2D89D1727E0}"/>
                  </a:ext>
                </a:extLst>
              </p:cNvPr>
              <p:cNvPicPr/>
              <p:nvPr/>
            </p:nvPicPr>
            <p:blipFill>
              <a:blip r:embed="rId5"/>
              <a:stretch>
                <a:fillRect/>
              </a:stretch>
            </p:blipFill>
            <p:spPr>
              <a:xfrm>
                <a:off x="2623415" y="760671"/>
                <a:ext cx="4664160" cy="2565000"/>
              </a:xfrm>
              <a:prstGeom prst="rect">
                <a:avLst/>
              </a:prstGeom>
            </p:spPr>
          </p:pic>
        </mc:Fallback>
      </mc:AlternateContent>
    </p:spTree>
    <p:extLst>
      <p:ext uri="{BB962C8B-B14F-4D97-AF65-F5344CB8AC3E}">
        <p14:creationId xmlns:p14="http://schemas.microsoft.com/office/powerpoint/2010/main" val="21846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Chart, diagram, bubble chart">
            <a:extLst>
              <a:ext uri="{FF2B5EF4-FFF2-40B4-BE49-F238E27FC236}">
                <a16:creationId xmlns:a16="http://schemas.microsoft.com/office/drawing/2014/main" id="{F824833D-AC44-2896-BBFA-5C267B9D3997}"/>
              </a:ext>
            </a:extLst>
          </p:cNvPr>
          <p:cNvPicPr>
            <a:picLocks noChangeAspect="1"/>
          </p:cNvPicPr>
          <p:nvPr/>
        </p:nvPicPr>
        <p:blipFill rotWithShape="1">
          <a:blip r:embed="rId3">
            <a:extLst>
              <a:ext uri="{28A0092B-C50C-407E-A947-70E740481C1C}">
                <a14:useLocalDpi xmlns:a14="http://schemas.microsoft.com/office/drawing/2010/main" val="0"/>
              </a:ext>
            </a:extLst>
          </a:blip>
          <a:srcRect t="9624" b="14362"/>
          <a:stretch/>
        </p:blipFill>
        <p:spPr>
          <a:xfrm>
            <a:off x="15" y="857257"/>
            <a:ext cx="9143985" cy="5143493"/>
          </a:xfrm>
          <a:prstGeom prst="rect">
            <a:avLst/>
          </a:prstGeom>
        </p:spPr>
      </p:pic>
      <p:sp>
        <p:nvSpPr>
          <p:cNvPr id="2" name="TextBox 1">
            <a:extLst>
              <a:ext uri="{FF2B5EF4-FFF2-40B4-BE49-F238E27FC236}">
                <a16:creationId xmlns:a16="http://schemas.microsoft.com/office/drawing/2014/main" id="{B815C78B-3BFE-DBF7-E686-ACE092E43310}"/>
              </a:ext>
            </a:extLst>
          </p:cNvPr>
          <p:cNvSpPr txBox="1"/>
          <p:nvPr/>
        </p:nvSpPr>
        <p:spPr>
          <a:xfrm>
            <a:off x="6751583" y="6165480"/>
            <a:ext cx="2514600" cy="369332"/>
          </a:xfrm>
          <a:prstGeom prst="rect">
            <a:avLst/>
          </a:prstGeom>
          <a:noFill/>
        </p:spPr>
        <p:txBody>
          <a:bodyPr wrap="square" rtlCol="0">
            <a:spAutoFit/>
          </a:bodyPr>
          <a:lstStyle/>
          <a:p>
            <a:r>
              <a:rPr lang="en-US" dirty="0"/>
              <a:t>FAS, 2012</a:t>
            </a:r>
          </a:p>
        </p:txBody>
      </p:sp>
    </p:spTree>
    <p:extLst>
      <p:ext uri="{BB962C8B-B14F-4D97-AF65-F5344CB8AC3E}">
        <p14:creationId xmlns:p14="http://schemas.microsoft.com/office/powerpoint/2010/main" val="739784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3D2088-EA01-863F-3EBB-BAFDB3306954}"/>
              </a:ext>
            </a:extLst>
          </p:cNvPr>
          <p:cNvSpPr txBox="1"/>
          <p:nvPr/>
        </p:nvSpPr>
        <p:spPr>
          <a:xfrm>
            <a:off x="6751583" y="6165480"/>
            <a:ext cx="2514600" cy="369332"/>
          </a:xfrm>
          <a:prstGeom prst="rect">
            <a:avLst/>
          </a:prstGeom>
          <a:noFill/>
        </p:spPr>
        <p:txBody>
          <a:bodyPr wrap="square" rtlCol="0">
            <a:spAutoFit/>
          </a:bodyPr>
          <a:lstStyle/>
          <a:p>
            <a:r>
              <a:rPr lang="en-US" dirty="0"/>
              <a:t>McDonald, 2014</a:t>
            </a:r>
          </a:p>
        </p:txBody>
      </p:sp>
      <p:pic>
        <p:nvPicPr>
          <p:cNvPr id="7" name="Picture 6">
            <a:extLst>
              <a:ext uri="{FF2B5EF4-FFF2-40B4-BE49-F238E27FC236}">
                <a16:creationId xmlns:a16="http://schemas.microsoft.com/office/drawing/2014/main" id="{CC2C87EE-BE29-A04D-BE4C-727FFA31E2C4}"/>
              </a:ext>
            </a:extLst>
          </p:cNvPr>
          <p:cNvPicPr>
            <a:picLocks noChangeAspect="1"/>
          </p:cNvPicPr>
          <p:nvPr/>
        </p:nvPicPr>
        <p:blipFill rotWithShape="1">
          <a:blip r:embed="rId3"/>
          <a:srcRect l="28659" t="47682" r="37861" b="19018"/>
          <a:stretch/>
        </p:blipFill>
        <p:spPr>
          <a:xfrm>
            <a:off x="457200" y="762000"/>
            <a:ext cx="7898861" cy="4419600"/>
          </a:xfrm>
          <a:prstGeom prst="rect">
            <a:avLst/>
          </a:prstGeom>
        </p:spPr>
      </p:pic>
    </p:spTree>
    <p:extLst>
      <p:ext uri="{BB962C8B-B14F-4D97-AF65-F5344CB8AC3E}">
        <p14:creationId xmlns:p14="http://schemas.microsoft.com/office/powerpoint/2010/main" val="5255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3D2088-EA01-863F-3EBB-BAFDB3306954}"/>
              </a:ext>
            </a:extLst>
          </p:cNvPr>
          <p:cNvSpPr txBox="1"/>
          <p:nvPr/>
        </p:nvSpPr>
        <p:spPr>
          <a:xfrm>
            <a:off x="7315200" y="6165480"/>
            <a:ext cx="2514600" cy="369332"/>
          </a:xfrm>
          <a:prstGeom prst="rect">
            <a:avLst/>
          </a:prstGeom>
          <a:noFill/>
        </p:spPr>
        <p:txBody>
          <a:bodyPr wrap="square" rtlCol="0">
            <a:spAutoFit/>
          </a:bodyPr>
          <a:lstStyle/>
          <a:p>
            <a:r>
              <a:rPr lang="en-US" dirty="0"/>
              <a:t>McDonald, 2014</a:t>
            </a:r>
          </a:p>
        </p:txBody>
      </p:sp>
      <p:pic>
        <p:nvPicPr>
          <p:cNvPr id="3" name="Picture 2">
            <a:extLst>
              <a:ext uri="{FF2B5EF4-FFF2-40B4-BE49-F238E27FC236}">
                <a16:creationId xmlns:a16="http://schemas.microsoft.com/office/drawing/2014/main" id="{DA4A0A2B-9183-19F7-0967-E7BDCD61CFB2}"/>
              </a:ext>
            </a:extLst>
          </p:cNvPr>
          <p:cNvPicPr>
            <a:picLocks noChangeAspect="1"/>
          </p:cNvPicPr>
          <p:nvPr/>
        </p:nvPicPr>
        <p:blipFill rotWithShape="1">
          <a:blip r:embed="rId3"/>
          <a:srcRect l="26667" t="33703" r="36666" b="4074"/>
          <a:stretch/>
        </p:blipFill>
        <p:spPr>
          <a:xfrm>
            <a:off x="304800" y="155863"/>
            <a:ext cx="6858000" cy="6546273"/>
          </a:xfrm>
          <a:prstGeom prst="rect">
            <a:avLst/>
          </a:prstGeom>
        </p:spPr>
      </p:pic>
    </p:spTree>
    <p:extLst>
      <p:ext uri="{BB962C8B-B14F-4D97-AF65-F5344CB8AC3E}">
        <p14:creationId xmlns:p14="http://schemas.microsoft.com/office/powerpoint/2010/main" val="172892717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617</TotalTime>
  <Words>387</Words>
  <Application>Microsoft Office PowerPoint</Application>
  <PresentationFormat>On-screen Show (4:3)</PresentationFormat>
  <Paragraphs>55</Paragraphs>
  <Slides>31</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Abadi</vt:lpstr>
      <vt:lpstr>Arial</vt:lpstr>
      <vt:lpstr>Avenir Next</vt:lpstr>
      <vt:lpstr>Calibri</vt:lpstr>
      <vt:lpstr>Gill Sans MT</vt:lpstr>
      <vt:lpstr>Open Sans</vt:lpstr>
      <vt:lpstr>Roboto</vt:lpstr>
      <vt:lpstr>Source Sans Pro</vt:lpstr>
      <vt:lpstr>Times New Roman</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We’ve been here before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López</dc:creator>
  <cp:lastModifiedBy>Francesca Lopez</cp:lastModifiedBy>
  <cp:revision>24</cp:revision>
  <dcterms:created xsi:type="dcterms:W3CDTF">2020-08-07T15:25:30Z</dcterms:created>
  <dcterms:modified xsi:type="dcterms:W3CDTF">2023-08-11T18:19:54Z</dcterms:modified>
</cp:coreProperties>
</file>